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9" r:id="rId1"/>
  </p:sldMasterIdLst>
  <p:notesMasterIdLst>
    <p:notesMasterId r:id="rId19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2" r:id="rId13"/>
    <p:sldId id="285" r:id="rId14"/>
    <p:sldId id="284" r:id="rId15"/>
    <p:sldId id="262" r:id="rId16"/>
    <p:sldId id="271" r:id="rId17"/>
    <p:sldId id="272" r:id="rId18"/>
  </p:sldIdLst>
  <p:sldSz cx="9144000" cy="5143500" type="screen16x9"/>
  <p:notesSz cx="6858000" cy="9144000"/>
  <p:embeddedFontLst>
    <p:embeddedFont>
      <p:font typeface="Inter" panose="020B0604020202020204" charset="0"/>
      <p:regular r:id="rId20"/>
      <p:bold r:id="rId21"/>
      <p:italic r:id="rId22"/>
      <p:boldItalic r:id="rId23"/>
    </p:embeddedFont>
    <p:embeddedFont>
      <p:font typeface="Inter SemiBold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9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6263CB-0D8C-EE40-88C8-95CF688887BB}" v="231" dt="2025-03-15T22:19:49.884"/>
  </p1510:revLst>
</p1510:revInfo>
</file>

<file path=ppt/tableStyles.xml><?xml version="1.0" encoding="utf-8"?>
<a:tblStyleLst xmlns:a="http://schemas.openxmlformats.org/drawingml/2006/main" def="{39D52652-F046-4A55-9A79-17223A7985EC}">
  <a:tblStyle styleId="{39D52652-F046-4A55-9A79-17223A7985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/>
    <p:restoredTop sz="94694"/>
  </p:normalViewPr>
  <p:slideViewPr>
    <p:cSldViewPr snapToGrid="0">
      <p:cViewPr varScale="1">
        <p:scale>
          <a:sx n="143" d="100"/>
          <a:sy n="143" d="100"/>
        </p:scale>
        <p:origin x="49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4ddcb9e87_0_4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4ddcb9e87_0_4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56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AAC01898-75FA-FCF4-566A-C927F938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2720822B-C658-DC7F-0D64-1350EEB64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0C3E130C-D0B4-4878-DA9A-0D9AA37E9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001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AAC01898-75FA-FCF4-566A-C927F938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2720822B-C658-DC7F-0D64-1350EEB64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0C3E130C-D0B4-4878-DA9A-0D9AA37E9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97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AAC01898-75FA-FCF4-566A-C927F938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2720822B-C658-DC7F-0D64-1350EEB64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0C3E130C-D0B4-4878-DA9A-0D9AA37E9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024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AAC01898-75FA-FCF4-566A-C927F9386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2720822B-C658-DC7F-0D64-1350EEB64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0C3E130C-D0B4-4878-DA9A-0D9AA37E91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129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d4ddcb9e87_0_2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2d4ddcb9e87_0_2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d4ddcb9e87_0_4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d4ddcb9e87_0_4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d4ddcb9e87_0_4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2d4ddcb9e87_0_4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d4ddcb9e87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d4ddcb9e87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55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22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7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981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42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61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D4FBD059-47F1-3B33-AEB1-699783865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9ABD9CFA-114D-ACFC-6FF4-6E87B6798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FC709E4E-6F46-3E05-D923-5FA6A1E14D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2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>
          <a:extLst>
            <a:ext uri="{FF2B5EF4-FFF2-40B4-BE49-F238E27FC236}">
              <a16:creationId xmlns:a16="http://schemas.microsoft.com/office/drawing/2014/main" id="{51189393-6F7B-EA90-D91F-5396F956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ec691b3d1b_0_893:notes">
            <a:extLst>
              <a:ext uri="{FF2B5EF4-FFF2-40B4-BE49-F238E27FC236}">
                <a16:creationId xmlns:a16="http://schemas.microsoft.com/office/drawing/2014/main" id="{6C097330-B247-2AB9-F8BE-35E8F7E419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2ec691b3d1b_0_893:notes">
            <a:extLst>
              <a:ext uri="{FF2B5EF4-FFF2-40B4-BE49-F238E27FC236}">
                <a16:creationId xmlns:a16="http://schemas.microsoft.com/office/drawing/2014/main" id="{A68A84F3-E180-745F-3276-D41AAD78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740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Green)">
  <p:cSld name="TITLE_1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192125"/>
            <a:ext cx="4572000" cy="95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9100" y="3017675"/>
            <a:ext cx="3383400" cy="89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29100" y="329175"/>
            <a:ext cx="3383400" cy="179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572000" y="175"/>
            <a:ext cx="45720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329189" y="4525725"/>
            <a:ext cx="642621" cy="377237"/>
            <a:chOff x="249775" y="765650"/>
            <a:chExt cx="6829125" cy="4008900"/>
          </a:xfrm>
        </p:grpSpPr>
        <p:sp>
          <p:nvSpPr>
            <p:cNvPr id="14" name="Google Shape;14;p2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sure to turn on the guides under “View → Guides → Show Guides”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">
  <p:cSld name="CUSTOM_1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and rounded image">
  <p:cSld name="CUSTOM_6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>
            <a:spLocks noGrp="1"/>
          </p:cNvSpPr>
          <p:nvPr>
            <p:ph type="pic" idx="2"/>
          </p:nvPr>
        </p:nvSpPr>
        <p:spPr>
          <a:xfrm>
            <a:off x="5413250" y="329175"/>
            <a:ext cx="3401700" cy="4480500"/>
          </a:xfrm>
          <a:prstGeom prst="roundRect">
            <a:avLst>
              <a:gd name="adj" fmla="val 2444"/>
            </a:avLst>
          </a:prstGeom>
          <a:noFill/>
          <a:ln>
            <a:noFill/>
          </a:ln>
        </p:spPr>
      </p:sp>
      <p:sp>
        <p:nvSpPr>
          <p:cNvPr id="87" name="Google Shape;87;p1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and rounded image with box">
  <p:cSld name="CUSTOM_6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>
            <a:spLocks noGrp="1"/>
          </p:cNvSpPr>
          <p:nvPr>
            <p:ph type="pic" idx="2"/>
          </p:nvPr>
        </p:nvSpPr>
        <p:spPr>
          <a:xfrm>
            <a:off x="5413250" y="329175"/>
            <a:ext cx="3401700" cy="2242500"/>
          </a:xfrm>
          <a:prstGeom prst="round2SameRect">
            <a:avLst>
              <a:gd name="adj1" fmla="val 3697"/>
              <a:gd name="adj2" fmla="val 0"/>
            </a:avLst>
          </a:prstGeom>
          <a:noFill/>
          <a:ln>
            <a:noFill/>
          </a:ln>
        </p:spPr>
      </p:sp>
      <p:sp>
        <p:nvSpPr>
          <p:cNvPr id="92" name="Google Shape;92;p15"/>
          <p:cNvSpPr/>
          <p:nvPr/>
        </p:nvSpPr>
        <p:spPr>
          <a:xfrm>
            <a:off x="5413250" y="2571875"/>
            <a:ext cx="3401700" cy="2237700"/>
          </a:xfrm>
          <a:prstGeom prst="round2SameRect">
            <a:avLst>
              <a:gd name="adj1" fmla="val 0"/>
              <a:gd name="adj2" fmla="val 368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3"/>
          </p:nvPr>
        </p:nvSpPr>
        <p:spPr>
          <a:xfrm>
            <a:off x="5413250" y="2571900"/>
            <a:ext cx="3401700" cy="2237700"/>
          </a:xfrm>
          <a:prstGeom prst="rect">
            <a:avLst/>
          </a:prstGeom>
        </p:spPr>
        <p:txBody>
          <a:bodyPr spcFirstLastPara="1" wrap="square" lIns="329175" tIns="329175" rIns="329175" bIns="32917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and two images">
  <p:cSld name="CUSTOM_6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>
            <a:spLocks noGrp="1"/>
          </p:cNvSpPr>
          <p:nvPr>
            <p:ph type="pic" idx="2"/>
          </p:nvPr>
        </p:nvSpPr>
        <p:spPr>
          <a:xfrm>
            <a:off x="5413250" y="329175"/>
            <a:ext cx="3401700" cy="2160300"/>
          </a:xfrm>
          <a:prstGeom prst="roundRect">
            <a:avLst>
              <a:gd name="adj" fmla="val 3827"/>
            </a:avLst>
          </a:prstGeom>
          <a:noFill/>
          <a:ln>
            <a:noFill/>
          </a:ln>
        </p:spPr>
      </p:sp>
      <p:sp>
        <p:nvSpPr>
          <p:cNvPr id="99" name="Google Shape;99;p16"/>
          <p:cNvSpPr>
            <a:spLocks noGrp="1"/>
          </p:cNvSpPr>
          <p:nvPr>
            <p:ph type="pic" idx="3"/>
          </p:nvPr>
        </p:nvSpPr>
        <p:spPr>
          <a:xfrm>
            <a:off x="5413250" y="2649400"/>
            <a:ext cx="3401700" cy="2160300"/>
          </a:xfrm>
          <a:prstGeom prst="roundRect">
            <a:avLst>
              <a:gd name="adj" fmla="val 3827"/>
            </a:avLst>
          </a:prstGeom>
          <a:noFill/>
          <a:ln>
            <a:noFill/>
          </a:ln>
        </p:spPr>
      </p:sp>
      <p:sp>
        <p:nvSpPr>
          <p:cNvPr id="100" name="Google Shape;100;p1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column and rounded image">
  <p:cSld name="CUSTOM_7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457212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457200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>
            <a:spLocks noGrp="1"/>
          </p:cNvSpPr>
          <p:nvPr>
            <p:ph type="pic" idx="2"/>
          </p:nvPr>
        </p:nvSpPr>
        <p:spPr>
          <a:xfrm>
            <a:off x="329175" y="329175"/>
            <a:ext cx="3383400" cy="4480500"/>
          </a:xfrm>
          <a:prstGeom prst="roundRect">
            <a:avLst>
              <a:gd name="adj" fmla="val 2444"/>
            </a:avLst>
          </a:prstGeom>
          <a:noFill/>
          <a:ln>
            <a:noFill/>
          </a:ln>
        </p:spPr>
      </p:sp>
      <p:sp>
        <p:nvSpPr>
          <p:cNvPr id="109" name="Google Shape;109;p1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column and rounded image with box">
  <p:cSld name="CUSTOM_7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12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57200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329250" y="329175"/>
            <a:ext cx="3383100" cy="2242500"/>
          </a:xfrm>
          <a:prstGeom prst="round2SameRect">
            <a:avLst>
              <a:gd name="adj1" fmla="val 3697"/>
              <a:gd name="adj2" fmla="val 0"/>
            </a:avLst>
          </a:prstGeom>
          <a:noFill/>
          <a:ln>
            <a:noFill/>
          </a:ln>
        </p:spPr>
      </p:sp>
      <p:sp>
        <p:nvSpPr>
          <p:cNvPr id="114" name="Google Shape;114;p19"/>
          <p:cNvSpPr/>
          <p:nvPr/>
        </p:nvSpPr>
        <p:spPr>
          <a:xfrm>
            <a:off x="329250" y="2571875"/>
            <a:ext cx="3383100" cy="2237700"/>
          </a:xfrm>
          <a:prstGeom prst="round2SameRect">
            <a:avLst>
              <a:gd name="adj1" fmla="val 0"/>
              <a:gd name="adj2" fmla="val 368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3"/>
          </p:nvPr>
        </p:nvSpPr>
        <p:spPr>
          <a:xfrm>
            <a:off x="329250" y="2571900"/>
            <a:ext cx="3383100" cy="2237700"/>
          </a:xfrm>
          <a:prstGeom prst="rect">
            <a:avLst/>
          </a:prstGeom>
        </p:spPr>
        <p:txBody>
          <a:bodyPr spcFirstLastPara="1" wrap="square" lIns="329175" tIns="329175" rIns="329175" bIns="32917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column and two images">
  <p:cSld name="CUSTOM_7_1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457212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457200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20"/>
          <p:cNvSpPr>
            <a:spLocks noGrp="1"/>
          </p:cNvSpPr>
          <p:nvPr>
            <p:ph type="pic" idx="2"/>
          </p:nvPr>
        </p:nvSpPr>
        <p:spPr>
          <a:xfrm>
            <a:off x="329175" y="329175"/>
            <a:ext cx="3383400" cy="2160300"/>
          </a:xfrm>
          <a:prstGeom prst="roundRect">
            <a:avLst>
              <a:gd name="adj" fmla="val 3827"/>
            </a:avLst>
          </a:prstGeom>
          <a:noFill/>
          <a:ln>
            <a:noFill/>
          </a:ln>
        </p:spPr>
      </p:sp>
      <p:sp>
        <p:nvSpPr>
          <p:cNvPr id="121" name="Google Shape;121;p20"/>
          <p:cNvSpPr>
            <a:spLocks noGrp="1"/>
          </p:cNvSpPr>
          <p:nvPr>
            <p:ph type="pic" idx="3"/>
          </p:nvPr>
        </p:nvSpPr>
        <p:spPr>
          <a:xfrm>
            <a:off x="329175" y="2649400"/>
            <a:ext cx="3383400" cy="2160300"/>
          </a:xfrm>
          <a:prstGeom prst="roundRect">
            <a:avLst>
              <a:gd name="adj" fmla="val 3827"/>
            </a:avLst>
          </a:prstGeom>
          <a:noFill/>
          <a:ln>
            <a:noFill/>
          </a:ln>
        </p:spPr>
      </p:sp>
      <p:sp>
        <p:nvSpPr>
          <p:cNvPr id="122" name="Google Shape;122;p20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with phone 01">
  <p:cSld name="CUSTOM_6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>
            <a:spLocks noGrp="1"/>
          </p:cNvSpPr>
          <p:nvPr>
            <p:ph type="pic" idx="2"/>
          </p:nvPr>
        </p:nvSpPr>
        <p:spPr>
          <a:xfrm>
            <a:off x="6294939" y="406177"/>
            <a:ext cx="1956900" cy="4325400"/>
          </a:xfrm>
          <a:prstGeom prst="roundRect">
            <a:avLst>
              <a:gd name="adj" fmla="val 14273"/>
            </a:avLst>
          </a:prstGeom>
          <a:noFill/>
          <a:ln>
            <a:noFill/>
          </a:ln>
        </p:spPr>
      </p:sp>
      <p:grpSp>
        <p:nvGrpSpPr>
          <p:cNvPr id="127" name="Google Shape;127;p21"/>
          <p:cNvGrpSpPr/>
          <p:nvPr/>
        </p:nvGrpSpPr>
        <p:grpSpPr>
          <a:xfrm>
            <a:off x="6218027" y="329174"/>
            <a:ext cx="2187803" cy="4555903"/>
            <a:chOff x="2556950" y="238125"/>
            <a:chExt cx="2506075" cy="5218675"/>
          </a:xfrm>
        </p:grpSpPr>
        <p:sp>
          <p:nvSpPr>
            <p:cNvPr id="128" name="Google Shape;128;p21"/>
            <p:cNvSpPr/>
            <p:nvPr/>
          </p:nvSpPr>
          <p:spPr>
            <a:xfrm>
              <a:off x="2644400" y="325575"/>
              <a:ext cx="2418625" cy="5131225"/>
            </a:xfrm>
            <a:custGeom>
              <a:avLst/>
              <a:gdLst/>
              <a:ahLst/>
              <a:cxnLst/>
              <a:rect l="l" t="t" r="r" b="b"/>
              <a:pathLst>
                <a:path w="96745" h="205249" extrusionOk="0">
                  <a:moveTo>
                    <a:pt x="77281" y="39"/>
                  </a:moveTo>
                  <a:cubicBezTo>
                    <a:pt x="84126" y="39"/>
                    <a:pt x="89709" y="6081"/>
                    <a:pt x="89709" y="13499"/>
                  </a:cubicBezTo>
                  <a:lnTo>
                    <a:pt x="89709" y="184753"/>
                  </a:lnTo>
                  <a:cubicBezTo>
                    <a:pt x="89709" y="192171"/>
                    <a:pt x="84126" y="198213"/>
                    <a:pt x="77281" y="198213"/>
                  </a:cubicBezTo>
                  <a:lnTo>
                    <a:pt x="12467" y="198213"/>
                  </a:lnTo>
                  <a:cubicBezTo>
                    <a:pt x="5622" y="198213"/>
                    <a:pt x="39" y="192171"/>
                    <a:pt x="39" y="184753"/>
                  </a:cubicBezTo>
                  <a:lnTo>
                    <a:pt x="39" y="13499"/>
                  </a:lnTo>
                  <a:cubicBezTo>
                    <a:pt x="39" y="6081"/>
                    <a:pt x="5622" y="39"/>
                    <a:pt x="12467" y="39"/>
                  </a:cubicBezTo>
                  <a:close/>
                  <a:moveTo>
                    <a:pt x="12486" y="1"/>
                  </a:moveTo>
                  <a:cubicBezTo>
                    <a:pt x="5412" y="1"/>
                    <a:pt x="1" y="5947"/>
                    <a:pt x="1" y="13499"/>
                  </a:cubicBezTo>
                  <a:lnTo>
                    <a:pt x="1" y="188252"/>
                  </a:lnTo>
                  <a:cubicBezTo>
                    <a:pt x="1" y="197620"/>
                    <a:pt x="7152" y="205249"/>
                    <a:pt x="15966" y="205249"/>
                  </a:cubicBezTo>
                  <a:lnTo>
                    <a:pt x="80761" y="205249"/>
                  </a:lnTo>
                  <a:lnTo>
                    <a:pt x="80761" y="205230"/>
                  </a:lnTo>
                  <a:cubicBezTo>
                    <a:pt x="89575" y="205230"/>
                    <a:pt x="96745" y="197620"/>
                    <a:pt x="96745" y="188252"/>
                  </a:cubicBezTo>
                  <a:lnTo>
                    <a:pt x="96745" y="16979"/>
                  </a:lnTo>
                  <a:cubicBezTo>
                    <a:pt x="96745" y="7610"/>
                    <a:pt x="89575" y="1"/>
                    <a:pt x="80761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2556950" y="238125"/>
              <a:ext cx="2418625" cy="5131225"/>
            </a:xfrm>
            <a:custGeom>
              <a:avLst/>
              <a:gdLst/>
              <a:ahLst/>
              <a:cxnLst/>
              <a:rect l="l" t="t" r="r" b="b"/>
              <a:pathLst>
                <a:path w="96745" h="205249" extrusionOk="0">
                  <a:moveTo>
                    <a:pt x="80779" y="3537"/>
                  </a:moveTo>
                  <a:cubicBezTo>
                    <a:pt x="87624" y="3537"/>
                    <a:pt x="93207" y="9579"/>
                    <a:pt x="93207" y="16997"/>
                  </a:cubicBezTo>
                  <a:lnTo>
                    <a:pt x="93207" y="188251"/>
                  </a:lnTo>
                  <a:cubicBezTo>
                    <a:pt x="93207" y="195669"/>
                    <a:pt x="87624" y="201711"/>
                    <a:pt x="80779" y="201711"/>
                  </a:cubicBezTo>
                  <a:lnTo>
                    <a:pt x="15965" y="201711"/>
                  </a:lnTo>
                  <a:cubicBezTo>
                    <a:pt x="9120" y="201711"/>
                    <a:pt x="3537" y="195669"/>
                    <a:pt x="3537" y="188251"/>
                  </a:cubicBezTo>
                  <a:lnTo>
                    <a:pt x="3537" y="16997"/>
                  </a:lnTo>
                  <a:cubicBezTo>
                    <a:pt x="3537" y="9579"/>
                    <a:pt x="9120" y="3537"/>
                    <a:pt x="15965" y="3537"/>
                  </a:cubicBezTo>
                  <a:close/>
                  <a:moveTo>
                    <a:pt x="15965" y="0"/>
                  </a:moveTo>
                  <a:cubicBezTo>
                    <a:pt x="7170" y="0"/>
                    <a:pt x="0" y="7629"/>
                    <a:pt x="0" y="16997"/>
                  </a:cubicBezTo>
                  <a:lnTo>
                    <a:pt x="0" y="188251"/>
                  </a:lnTo>
                  <a:cubicBezTo>
                    <a:pt x="0" y="197619"/>
                    <a:pt x="7170" y="205248"/>
                    <a:pt x="15965" y="205248"/>
                  </a:cubicBezTo>
                  <a:lnTo>
                    <a:pt x="80779" y="205248"/>
                  </a:lnTo>
                  <a:cubicBezTo>
                    <a:pt x="89574" y="205248"/>
                    <a:pt x="96744" y="197619"/>
                    <a:pt x="96744" y="188251"/>
                  </a:cubicBezTo>
                  <a:lnTo>
                    <a:pt x="96744" y="16997"/>
                  </a:lnTo>
                  <a:cubicBezTo>
                    <a:pt x="96744" y="7629"/>
                    <a:pt x="89574" y="0"/>
                    <a:pt x="80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2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column with phone 03">
  <p:cSld name="CUSTOM_6_1_1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>
            <a:spLocks noGrp="1"/>
          </p:cNvSpPr>
          <p:nvPr>
            <p:ph type="pic" idx="2"/>
          </p:nvPr>
        </p:nvSpPr>
        <p:spPr>
          <a:xfrm>
            <a:off x="6024225" y="875892"/>
            <a:ext cx="2503500" cy="5533800"/>
          </a:xfrm>
          <a:prstGeom prst="roundRect">
            <a:avLst>
              <a:gd name="adj" fmla="val 14273"/>
            </a:avLst>
          </a:prstGeom>
          <a:noFill/>
          <a:ln>
            <a:noFill/>
          </a:ln>
        </p:spPr>
      </p:sp>
      <p:grpSp>
        <p:nvGrpSpPr>
          <p:cNvPr id="135" name="Google Shape;135;p22"/>
          <p:cNvGrpSpPr/>
          <p:nvPr/>
        </p:nvGrpSpPr>
        <p:grpSpPr>
          <a:xfrm>
            <a:off x="5925809" y="777374"/>
            <a:ext cx="2799035" cy="5828738"/>
            <a:chOff x="2556950" y="238125"/>
            <a:chExt cx="2506075" cy="5218675"/>
          </a:xfrm>
        </p:grpSpPr>
        <p:sp>
          <p:nvSpPr>
            <p:cNvPr id="136" name="Google Shape;136;p22"/>
            <p:cNvSpPr/>
            <p:nvPr/>
          </p:nvSpPr>
          <p:spPr>
            <a:xfrm>
              <a:off x="2644400" y="325575"/>
              <a:ext cx="2418625" cy="5131225"/>
            </a:xfrm>
            <a:custGeom>
              <a:avLst/>
              <a:gdLst/>
              <a:ahLst/>
              <a:cxnLst/>
              <a:rect l="l" t="t" r="r" b="b"/>
              <a:pathLst>
                <a:path w="96745" h="205249" extrusionOk="0">
                  <a:moveTo>
                    <a:pt x="77281" y="39"/>
                  </a:moveTo>
                  <a:cubicBezTo>
                    <a:pt x="84126" y="39"/>
                    <a:pt x="89709" y="6081"/>
                    <a:pt x="89709" y="13499"/>
                  </a:cubicBezTo>
                  <a:lnTo>
                    <a:pt x="89709" y="184753"/>
                  </a:lnTo>
                  <a:cubicBezTo>
                    <a:pt x="89709" y="192171"/>
                    <a:pt x="84126" y="198213"/>
                    <a:pt x="77281" y="198213"/>
                  </a:cubicBezTo>
                  <a:lnTo>
                    <a:pt x="12467" y="198213"/>
                  </a:lnTo>
                  <a:cubicBezTo>
                    <a:pt x="5622" y="198213"/>
                    <a:pt x="39" y="192171"/>
                    <a:pt x="39" y="184753"/>
                  </a:cubicBezTo>
                  <a:lnTo>
                    <a:pt x="39" y="13499"/>
                  </a:lnTo>
                  <a:cubicBezTo>
                    <a:pt x="39" y="6081"/>
                    <a:pt x="5622" y="39"/>
                    <a:pt x="12467" y="39"/>
                  </a:cubicBezTo>
                  <a:close/>
                  <a:moveTo>
                    <a:pt x="12486" y="1"/>
                  </a:moveTo>
                  <a:cubicBezTo>
                    <a:pt x="5412" y="1"/>
                    <a:pt x="1" y="5947"/>
                    <a:pt x="1" y="13499"/>
                  </a:cubicBezTo>
                  <a:lnTo>
                    <a:pt x="1" y="188252"/>
                  </a:lnTo>
                  <a:cubicBezTo>
                    <a:pt x="1" y="197620"/>
                    <a:pt x="7152" y="205249"/>
                    <a:pt x="15966" y="205249"/>
                  </a:cubicBezTo>
                  <a:lnTo>
                    <a:pt x="80761" y="205249"/>
                  </a:lnTo>
                  <a:lnTo>
                    <a:pt x="80761" y="205230"/>
                  </a:lnTo>
                  <a:cubicBezTo>
                    <a:pt x="89575" y="205230"/>
                    <a:pt x="96745" y="197620"/>
                    <a:pt x="96745" y="188252"/>
                  </a:cubicBezTo>
                  <a:lnTo>
                    <a:pt x="96745" y="16979"/>
                  </a:lnTo>
                  <a:cubicBezTo>
                    <a:pt x="96745" y="7610"/>
                    <a:pt x="89575" y="1"/>
                    <a:pt x="80761" y="1"/>
                  </a:cubicBezTo>
                  <a:close/>
                </a:path>
              </a:pathLst>
            </a:custGeom>
            <a:solidFill>
              <a:srgbClr val="000000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2556950" y="238125"/>
              <a:ext cx="2418625" cy="5131225"/>
            </a:xfrm>
            <a:custGeom>
              <a:avLst/>
              <a:gdLst/>
              <a:ahLst/>
              <a:cxnLst/>
              <a:rect l="l" t="t" r="r" b="b"/>
              <a:pathLst>
                <a:path w="96745" h="205249" extrusionOk="0">
                  <a:moveTo>
                    <a:pt x="80779" y="3537"/>
                  </a:moveTo>
                  <a:cubicBezTo>
                    <a:pt x="87624" y="3537"/>
                    <a:pt x="93207" y="9579"/>
                    <a:pt x="93207" y="16997"/>
                  </a:cubicBezTo>
                  <a:lnTo>
                    <a:pt x="93207" y="188251"/>
                  </a:lnTo>
                  <a:cubicBezTo>
                    <a:pt x="93207" y="195669"/>
                    <a:pt x="87624" y="201711"/>
                    <a:pt x="80779" y="201711"/>
                  </a:cubicBezTo>
                  <a:lnTo>
                    <a:pt x="15965" y="201711"/>
                  </a:lnTo>
                  <a:cubicBezTo>
                    <a:pt x="9120" y="201711"/>
                    <a:pt x="3537" y="195669"/>
                    <a:pt x="3537" y="188251"/>
                  </a:cubicBezTo>
                  <a:lnTo>
                    <a:pt x="3537" y="16997"/>
                  </a:lnTo>
                  <a:cubicBezTo>
                    <a:pt x="3537" y="9579"/>
                    <a:pt x="9120" y="3537"/>
                    <a:pt x="15965" y="3537"/>
                  </a:cubicBezTo>
                  <a:close/>
                  <a:moveTo>
                    <a:pt x="15965" y="0"/>
                  </a:moveTo>
                  <a:cubicBezTo>
                    <a:pt x="7170" y="0"/>
                    <a:pt x="0" y="7629"/>
                    <a:pt x="0" y="16997"/>
                  </a:cubicBezTo>
                  <a:lnTo>
                    <a:pt x="0" y="188251"/>
                  </a:lnTo>
                  <a:cubicBezTo>
                    <a:pt x="0" y="197619"/>
                    <a:pt x="7170" y="205248"/>
                    <a:pt x="15965" y="205248"/>
                  </a:cubicBezTo>
                  <a:lnTo>
                    <a:pt x="80779" y="205248"/>
                  </a:lnTo>
                  <a:cubicBezTo>
                    <a:pt x="89574" y="205248"/>
                    <a:pt x="96744" y="197619"/>
                    <a:pt x="96744" y="188251"/>
                  </a:cubicBezTo>
                  <a:lnTo>
                    <a:pt x="96744" y="16997"/>
                  </a:lnTo>
                  <a:cubicBezTo>
                    <a:pt x="96744" y="7629"/>
                    <a:pt x="89574" y="0"/>
                    <a:pt x="80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2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right highlighted 01">
  <p:cSld name="CUSTOM_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White)">
  <p:cSld name="TITLE_1_1">
    <p:bg>
      <p:bgPr>
        <a:solidFill>
          <a:srgbClr val="FFFFFF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29100" y="3017525"/>
            <a:ext cx="3383400" cy="89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29100" y="329175"/>
            <a:ext cx="3383400" cy="179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3" name="Google Shape;23;p3"/>
          <p:cNvSpPr>
            <a:spLocks noGrp="1"/>
          </p:cNvSpPr>
          <p:nvPr>
            <p:ph type="pic" idx="2"/>
          </p:nvPr>
        </p:nvSpPr>
        <p:spPr>
          <a:xfrm>
            <a:off x="4572000" y="275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3"/>
          <p:cNvSpPr/>
          <p:nvPr/>
        </p:nvSpPr>
        <p:spPr>
          <a:xfrm>
            <a:off x="0" y="4192125"/>
            <a:ext cx="4572000" cy="9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329189" y="4525725"/>
            <a:ext cx="642621" cy="377237"/>
            <a:chOff x="249775" y="765650"/>
            <a:chExt cx="6829125" cy="4008900"/>
          </a:xfrm>
        </p:grpSpPr>
        <p:sp>
          <p:nvSpPr>
            <p:cNvPr id="26" name="Google Shape;26;p3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sure to turn on the guides under “View → Guides → Show Guides”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right highlighted 02">
  <p:cSld name="CUSTOM_9_3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right highlighted 03">
  <p:cSld name="CUSTOM_9_2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right highlighted 04">
  <p:cSld name="CUSTOM_9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left highlighted 01">
  <p:cSld name="CUSTOM_9_2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7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left highlighted 01 1">
  <p:cSld name="CUSTOM_9_2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left highlighted 01 2">
  <p:cSld name="CUSTOM_9_2_1_1_2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9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oxes with left highlighted 01 3">
  <p:cSld name="CUSTOM_9_2_1_1_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329175" y="1225300"/>
            <a:ext cx="4160700" cy="3584700"/>
          </a:xfrm>
          <a:prstGeom prst="roundRect">
            <a:avLst>
              <a:gd name="adj" fmla="val 230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4654425" y="1225150"/>
            <a:ext cx="4160700" cy="3584700"/>
          </a:xfrm>
          <a:prstGeom prst="roundRect">
            <a:avLst>
              <a:gd name="adj" fmla="val 233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body" idx="2"/>
          </p:nvPr>
        </p:nvSpPr>
        <p:spPr>
          <a:xfrm>
            <a:off x="4654725" y="1225300"/>
            <a:ext cx="41604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01">
  <p:cSld name="CUSTOM_10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03" name="Google Shape;203;p31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02">
  <p:cSld name="CUSTOM_10_1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32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3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03">
  <p:cSld name="CUSTOM_10_1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Illustration (White)">
  <p:cSld name="TITLE_1_1_1">
    <p:bg>
      <p:bgPr>
        <a:solidFill>
          <a:srgbClr val="FFFFFF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329100" y="3017525"/>
            <a:ext cx="3383400" cy="89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29100" y="329175"/>
            <a:ext cx="3383400" cy="179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4"/>
          <p:cNvSpPr>
            <a:spLocks noGrp="1"/>
          </p:cNvSpPr>
          <p:nvPr>
            <p:ph type="pic" idx="2"/>
          </p:nvPr>
        </p:nvSpPr>
        <p:spPr>
          <a:xfrm>
            <a:off x="4572000" y="285750"/>
            <a:ext cx="45720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4"/>
          <p:cNvSpPr/>
          <p:nvPr/>
        </p:nvSpPr>
        <p:spPr>
          <a:xfrm>
            <a:off x="0" y="4192125"/>
            <a:ext cx="4572000" cy="9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" name="Google Shape;38;p4"/>
          <p:cNvGrpSpPr/>
          <p:nvPr/>
        </p:nvGrpSpPr>
        <p:grpSpPr>
          <a:xfrm>
            <a:off x="329189" y="4525725"/>
            <a:ext cx="642621" cy="377237"/>
            <a:chOff x="249775" y="765650"/>
            <a:chExt cx="6829125" cy="4008900"/>
          </a:xfrm>
        </p:grpSpPr>
        <p:sp>
          <p:nvSpPr>
            <p:cNvPr id="39" name="Google Shape;39;p4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Make sure to turn on the guides under “View → Guides → Show Guides”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04">
  <p:cSld name="CUSTOM_10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35844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with icons 01">
  <p:cSld name="CUSTOM_10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35"/>
          <p:cNvSpPr>
            <a:spLocks noGrp="1"/>
          </p:cNvSpPr>
          <p:nvPr>
            <p:ph type="pic" idx="2"/>
          </p:nvPr>
        </p:nvSpPr>
        <p:spPr>
          <a:xfrm>
            <a:off x="4114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35"/>
          <p:cNvSpPr>
            <a:spLocks noGrp="1"/>
          </p:cNvSpPr>
          <p:nvPr>
            <p:ph type="pic" idx="3"/>
          </p:nvPr>
        </p:nvSpPr>
        <p:spPr>
          <a:xfrm>
            <a:off x="329643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5"/>
          <p:cNvSpPr>
            <a:spLocks noGrp="1"/>
          </p:cNvSpPr>
          <p:nvPr>
            <p:ph type="pic" idx="4"/>
          </p:nvPr>
        </p:nvSpPr>
        <p:spPr>
          <a:xfrm>
            <a:off x="61813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35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35"/>
          <p:cNvSpPr txBox="1">
            <a:spLocks noGrp="1"/>
          </p:cNvSpPr>
          <p:nvPr>
            <p:ph type="body" idx="1"/>
          </p:nvPr>
        </p:nvSpPr>
        <p:spPr>
          <a:xfrm>
            <a:off x="3291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5"/>
          </p:nvPr>
        </p:nvSpPr>
        <p:spPr>
          <a:xfrm>
            <a:off x="321412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42" name="Google Shape;242;p35"/>
          <p:cNvSpPr txBox="1">
            <a:spLocks noGrp="1"/>
          </p:cNvSpPr>
          <p:nvPr>
            <p:ph type="body" idx="6"/>
          </p:nvPr>
        </p:nvSpPr>
        <p:spPr>
          <a:xfrm>
            <a:off x="60990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with icons 02">
  <p:cSld name="CUSTOM_10_1_1_1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36"/>
          <p:cNvSpPr>
            <a:spLocks noGrp="1"/>
          </p:cNvSpPr>
          <p:nvPr>
            <p:ph type="pic" idx="2"/>
          </p:nvPr>
        </p:nvSpPr>
        <p:spPr>
          <a:xfrm>
            <a:off x="4114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36"/>
          <p:cNvSpPr>
            <a:spLocks noGrp="1"/>
          </p:cNvSpPr>
          <p:nvPr>
            <p:ph type="pic" idx="3"/>
          </p:nvPr>
        </p:nvSpPr>
        <p:spPr>
          <a:xfrm>
            <a:off x="329643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6"/>
          <p:cNvSpPr>
            <a:spLocks noGrp="1"/>
          </p:cNvSpPr>
          <p:nvPr>
            <p:ph type="pic" idx="4"/>
          </p:nvPr>
        </p:nvSpPr>
        <p:spPr>
          <a:xfrm>
            <a:off x="61813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3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291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5"/>
          </p:nvPr>
        </p:nvSpPr>
        <p:spPr>
          <a:xfrm>
            <a:off x="321412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6"/>
          </p:nvPr>
        </p:nvSpPr>
        <p:spPr>
          <a:xfrm>
            <a:off x="60990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with icons 03">
  <p:cSld name="CUSTOM_10_1_1_1_2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37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7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37"/>
          <p:cNvSpPr>
            <a:spLocks noGrp="1"/>
          </p:cNvSpPr>
          <p:nvPr>
            <p:ph type="pic" idx="2"/>
          </p:nvPr>
        </p:nvSpPr>
        <p:spPr>
          <a:xfrm>
            <a:off x="4114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7"/>
          <p:cNvSpPr>
            <a:spLocks noGrp="1"/>
          </p:cNvSpPr>
          <p:nvPr>
            <p:ph type="pic" idx="3"/>
          </p:nvPr>
        </p:nvSpPr>
        <p:spPr>
          <a:xfrm>
            <a:off x="329643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7"/>
          <p:cNvSpPr>
            <a:spLocks noGrp="1"/>
          </p:cNvSpPr>
          <p:nvPr>
            <p:ph type="pic" idx="4"/>
          </p:nvPr>
        </p:nvSpPr>
        <p:spPr>
          <a:xfrm>
            <a:off x="61813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7"/>
          <p:cNvSpPr txBox="1">
            <a:spLocks noGrp="1"/>
          </p:cNvSpPr>
          <p:nvPr>
            <p:ph type="body" idx="1"/>
          </p:nvPr>
        </p:nvSpPr>
        <p:spPr>
          <a:xfrm>
            <a:off x="3291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body" idx="5"/>
          </p:nvPr>
        </p:nvSpPr>
        <p:spPr>
          <a:xfrm>
            <a:off x="321412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6"/>
          </p:nvPr>
        </p:nvSpPr>
        <p:spPr>
          <a:xfrm>
            <a:off x="60990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with icons 04">
  <p:cSld name="CUSTOM_10_1_1_1_3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8"/>
          <p:cNvSpPr/>
          <p:nvPr/>
        </p:nvSpPr>
        <p:spPr>
          <a:xfrm>
            <a:off x="329175" y="1225300"/>
            <a:ext cx="2715900" cy="3584400"/>
          </a:xfrm>
          <a:prstGeom prst="roundRect">
            <a:avLst>
              <a:gd name="adj" fmla="val 304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38"/>
          <p:cNvSpPr/>
          <p:nvPr/>
        </p:nvSpPr>
        <p:spPr>
          <a:xfrm>
            <a:off x="3214125" y="1225300"/>
            <a:ext cx="2715900" cy="3584400"/>
          </a:xfrm>
          <a:prstGeom prst="roundRect">
            <a:avLst>
              <a:gd name="adj" fmla="val 3059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6099075" y="1225300"/>
            <a:ext cx="2715900" cy="3584400"/>
          </a:xfrm>
          <a:prstGeom prst="roundRect">
            <a:avLst>
              <a:gd name="adj" fmla="val 302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2" name="Google Shape;272;p38"/>
          <p:cNvSpPr>
            <a:spLocks noGrp="1"/>
          </p:cNvSpPr>
          <p:nvPr>
            <p:ph type="pic" idx="2"/>
          </p:nvPr>
        </p:nvSpPr>
        <p:spPr>
          <a:xfrm>
            <a:off x="4114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38"/>
          <p:cNvSpPr>
            <a:spLocks noGrp="1"/>
          </p:cNvSpPr>
          <p:nvPr>
            <p:ph type="pic" idx="3"/>
          </p:nvPr>
        </p:nvSpPr>
        <p:spPr>
          <a:xfrm>
            <a:off x="329643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8"/>
          <p:cNvSpPr>
            <a:spLocks noGrp="1"/>
          </p:cNvSpPr>
          <p:nvPr>
            <p:ph type="pic" idx="4"/>
          </p:nvPr>
        </p:nvSpPr>
        <p:spPr>
          <a:xfrm>
            <a:off x="6181380" y="1225300"/>
            <a:ext cx="1344300" cy="13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3291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body" idx="5"/>
          </p:nvPr>
        </p:nvSpPr>
        <p:spPr>
          <a:xfrm>
            <a:off x="321412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78" name="Google Shape;278;p38"/>
          <p:cNvSpPr txBox="1">
            <a:spLocks noGrp="1"/>
          </p:cNvSpPr>
          <p:nvPr>
            <p:ph type="body" idx="6"/>
          </p:nvPr>
        </p:nvSpPr>
        <p:spPr>
          <a:xfrm>
            <a:off x="6099075" y="2571750"/>
            <a:ext cx="2715900" cy="22380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01">
  <p:cSld name="CUSTOM_13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39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9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39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39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7" name="Google Shape;287;p3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90" name="Google Shape;290;p39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1" name="Google Shape;291;p39"/>
          <p:cNvSpPr txBox="1">
            <a:spLocks noGrp="1"/>
          </p:cNvSpPr>
          <p:nvPr>
            <p:ph type="body" idx="4"/>
          </p:nvPr>
        </p:nvSpPr>
        <p:spPr>
          <a:xfrm>
            <a:off x="3291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92" name="Google Shape;292;p39"/>
          <p:cNvSpPr txBox="1">
            <a:spLocks noGrp="1"/>
          </p:cNvSpPr>
          <p:nvPr>
            <p:ph type="body" idx="5"/>
          </p:nvPr>
        </p:nvSpPr>
        <p:spPr>
          <a:xfrm>
            <a:off x="321412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39"/>
          <p:cNvSpPr txBox="1">
            <a:spLocks noGrp="1"/>
          </p:cNvSpPr>
          <p:nvPr>
            <p:ph type="body" idx="6"/>
          </p:nvPr>
        </p:nvSpPr>
        <p:spPr>
          <a:xfrm>
            <a:off x="60990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02">
  <p:cSld name="CUSTOM_1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40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40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4" name="Google Shape;304;p40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4"/>
          </p:nvPr>
        </p:nvSpPr>
        <p:spPr>
          <a:xfrm>
            <a:off x="3291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5"/>
          </p:nvPr>
        </p:nvSpPr>
        <p:spPr>
          <a:xfrm>
            <a:off x="321412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6"/>
          </p:nvPr>
        </p:nvSpPr>
        <p:spPr>
          <a:xfrm>
            <a:off x="60990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03">
  <p:cSld name="CUSTOM_13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1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41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41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4"/>
          </p:nvPr>
        </p:nvSpPr>
        <p:spPr>
          <a:xfrm>
            <a:off x="3291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5"/>
          </p:nvPr>
        </p:nvSpPr>
        <p:spPr>
          <a:xfrm>
            <a:off x="321412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3" name="Google Shape;323;p41"/>
          <p:cNvSpPr txBox="1">
            <a:spLocks noGrp="1"/>
          </p:cNvSpPr>
          <p:nvPr>
            <p:ph type="body" idx="6"/>
          </p:nvPr>
        </p:nvSpPr>
        <p:spPr>
          <a:xfrm>
            <a:off x="60990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04">
  <p:cSld name="CUSTOM_13_1_1_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42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42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2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2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2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4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3" name="Google Shape;333;p42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4" name="Google Shape;334;p42"/>
          <p:cNvSpPr txBox="1">
            <a:spLocks noGrp="1"/>
          </p:cNvSpPr>
          <p:nvPr>
            <p:ph type="body" idx="2"/>
          </p:nvPr>
        </p:nvSpPr>
        <p:spPr>
          <a:xfrm>
            <a:off x="321412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5" name="Google Shape;335;p42"/>
          <p:cNvSpPr txBox="1">
            <a:spLocks noGrp="1"/>
          </p:cNvSpPr>
          <p:nvPr>
            <p:ph type="body" idx="3"/>
          </p:nvPr>
        </p:nvSpPr>
        <p:spPr>
          <a:xfrm>
            <a:off x="6099075" y="122530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body" idx="4"/>
          </p:nvPr>
        </p:nvSpPr>
        <p:spPr>
          <a:xfrm>
            <a:off x="3291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7" name="Google Shape;337;p42"/>
          <p:cNvSpPr txBox="1">
            <a:spLocks noGrp="1"/>
          </p:cNvSpPr>
          <p:nvPr>
            <p:ph type="body" idx="5"/>
          </p:nvPr>
        </p:nvSpPr>
        <p:spPr>
          <a:xfrm>
            <a:off x="321412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38" name="Google Shape;338;p42"/>
          <p:cNvSpPr txBox="1">
            <a:spLocks noGrp="1"/>
          </p:cNvSpPr>
          <p:nvPr>
            <p:ph type="body" idx="6"/>
          </p:nvPr>
        </p:nvSpPr>
        <p:spPr>
          <a:xfrm>
            <a:off x="6099075" y="3099750"/>
            <a:ext cx="2715900" cy="1710000"/>
          </a:xfrm>
          <a:prstGeom prst="rect">
            <a:avLst/>
          </a:prstGeom>
        </p:spPr>
        <p:txBody>
          <a:bodyPr spcFirstLastPara="1" wrap="square" lIns="246875" tIns="246875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with icons 01">
  <p:cSld name="CUSTOM_1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" name="Google Shape;341;p43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43"/>
          <p:cNvSpPr txBox="1">
            <a:spLocks noGrp="1"/>
          </p:cNvSpPr>
          <p:nvPr>
            <p:ph type="body" idx="1"/>
          </p:nvPr>
        </p:nvSpPr>
        <p:spPr>
          <a:xfrm>
            <a:off x="3291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body" idx="2"/>
          </p:nvPr>
        </p:nvSpPr>
        <p:spPr>
          <a:xfrm>
            <a:off x="321412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body" idx="3"/>
          </p:nvPr>
        </p:nvSpPr>
        <p:spPr>
          <a:xfrm>
            <a:off x="60990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body" idx="4"/>
          </p:nvPr>
        </p:nvSpPr>
        <p:spPr>
          <a:xfrm>
            <a:off x="3291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0" name="Google Shape;350;p43"/>
          <p:cNvSpPr txBox="1">
            <a:spLocks noGrp="1"/>
          </p:cNvSpPr>
          <p:nvPr>
            <p:ph type="body" idx="5"/>
          </p:nvPr>
        </p:nvSpPr>
        <p:spPr>
          <a:xfrm>
            <a:off x="321412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43"/>
          <p:cNvSpPr txBox="1">
            <a:spLocks noGrp="1"/>
          </p:cNvSpPr>
          <p:nvPr>
            <p:ph type="body" idx="6"/>
          </p:nvPr>
        </p:nvSpPr>
        <p:spPr>
          <a:xfrm>
            <a:off x="60990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52" name="Google Shape;352;p43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43"/>
          <p:cNvSpPr>
            <a:spLocks noGrp="1"/>
          </p:cNvSpPr>
          <p:nvPr>
            <p:ph type="pic" idx="7"/>
          </p:nvPr>
        </p:nvSpPr>
        <p:spPr>
          <a:xfrm>
            <a:off x="4114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3"/>
          <p:cNvSpPr>
            <a:spLocks noGrp="1"/>
          </p:cNvSpPr>
          <p:nvPr>
            <p:ph type="pic" idx="8"/>
          </p:nvPr>
        </p:nvSpPr>
        <p:spPr>
          <a:xfrm>
            <a:off x="329643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3"/>
          <p:cNvSpPr>
            <a:spLocks noGrp="1"/>
          </p:cNvSpPr>
          <p:nvPr>
            <p:ph type="pic" idx="9"/>
          </p:nvPr>
        </p:nvSpPr>
        <p:spPr>
          <a:xfrm>
            <a:off x="61813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43"/>
          <p:cNvSpPr>
            <a:spLocks noGrp="1"/>
          </p:cNvSpPr>
          <p:nvPr>
            <p:ph type="pic" idx="13"/>
          </p:nvPr>
        </p:nvSpPr>
        <p:spPr>
          <a:xfrm>
            <a:off x="4114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43"/>
          <p:cNvSpPr>
            <a:spLocks noGrp="1"/>
          </p:cNvSpPr>
          <p:nvPr>
            <p:ph type="pic" idx="14"/>
          </p:nvPr>
        </p:nvSpPr>
        <p:spPr>
          <a:xfrm>
            <a:off x="329643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59" name="Google Shape;359;p43"/>
          <p:cNvSpPr>
            <a:spLocks noGrp="1"/>
          </p:cNvSpPr>
          <p:nvPr>
            <p:ph type="pic" idx="15"/>
          </p:nvPr>
        </p:nvSpPr>
        <p:spPr>
          <a:xfrm>
            <a:off x="61813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 01">
  <p:cSld name="CUSTOM_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-125" y="-877800"/>
            <a:ext cx="9144000" cy="713100"/>
          </a:xfrm>
          <a:prstGeom prst="roundRect">
            <a:avLst>
              <a:gd name="adj" fmla="val 115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 adjust the image in the container, double click on it to drag it around or to scale it</a:t>
            </a:r>
            <a:b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(using the corners marked with blue boxes)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" name="Google Shape;47;p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391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5"/>
          <p:cNvSpPr/>
          <p:nvPr/>
        </p:nvSpPr>
        <p:spPr>
          <a:xfrm>
            <a:off x="0" y="3913625"/>
            <a:ext cx="4572000" cy="123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0" y="3913625"/>
            <a:ext cx="4572000" cy="1230000"/>
          </a:xfrm>
          <a:prstGeom prst="rect">
            <a:avLst/>
          </a:prstGeom>
        </p:spPr>
        <p:txBody>
          <a:bodyPr spcFirstLastPara="1" wrap="square" lIns="329175" tIns="91425" rIns="329175" bIns="3291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 SemiBold"/>
              <a:buNone/>
              <a:defRPr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3"/>
          </p:nvPr>
        </p:nvSpPr>
        <p:spPr>
          <a:xfrm>
            <a:off x="5413250" y="329175"/>
            <a:ext cx="34017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with icons 02">
  <p:cSld name="CUSTOM_14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44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" name="Google Shape;366;p44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7" name="Google Shape;367;p44"/>
          <p:cNvSpPr txBox="1">
            <a:spLocks noGrp="1"/>
          </p:cNvSpPr>
          <p:nvPr>
            <p:ph type="body" idx="1"/>
          </p:nvPr>
        </p:nvSpPr>
        <p:spPr>
          <a:xfrm>
            <a:off x="3291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8" name="Google Shape;368;p44"/>
          <p:cNvSpPr txBox="1">
            <a:spLocks noGrp="1"/>
          </p:cNvSpPr>
          <p:nvPr>
            <p:ph type="body" idx="2"/>
          </p:nvPr>
        </p:nvSpPr>
        <p:spPr>
          <a:xfrm>
            <a:off x="321412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body" idx="3"/>
          </p:nvPr>
        </p:nvSpPr>
        <p:spPr>
          <a:xfrm>
            <a:off x="60990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0" name="Google Shape;370;p44"/>
          <p:cNvSpPr txBox="1">
            <a:spLocks noGrp="1"/>
          </p:cNvSpPr>
          <p:nvPr>
            <p:ph type="body" idx="4"/>
          </p:nvPr>
        </p:nvSpPr>
        <p:spPr>
          <a:xfrm>
            <a:off x="3291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1" name="Google Shape;371;p44"/>
          <p:cNvSpPr txBox="1">
            <a:spLocks noGrp="1"/>
          </p:cNvSpPr>
          <p:nvPr>
            <p:ph type="body" idx="5"/>
          </p:nvPr>
        </p:nvSpPr>
        <p:spPr>
          <a:xfrm>
            <a:off x="321412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body" idx="6"/>
          </p:nvPr>
        </p:nvSpPr>
        <p:spPr>
          <a:xfrm>
            <a:off x="60990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44"/>
          <p:cNvSpPr>
            <a:spLocks noGrp="1"/>
          </p:cNvSpPr>
          <p:nvPr>
            <p:ph type="pic" idx="7"/>
          </p:nvPr>
        </p:nvSpPr>
        <p:spPr>
          <a:xfrm>
            <a:off x="4114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44"/>
          <p:cNvSpPr>
            <a:spLocks noGrp="1"/>
          </p:cNvSpPr>
          <p:nvPr>
            <p:ph type="pic" idx="8"/>
          </p:nvPr>
        </p:nvSpPr>
        <p:spPr>
          <a:xfrm>
            <a:off x="329643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4"/>
          <p:cNvSpPr>
            <a:spLocks noGrp="1"/>
          </p:cNvSpPr>
          <p:nvPr>
            <p:ph type="pic" idx="9"/>
          </p:nvPr>
        </p:nvSpPr>
        <p:spPr>
          <a:xfrm>
            <a:off x="61813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44"/>
          <p:cNvSpPr>
            <a:spLocks noGrp="1"/>
          </p:cNvSpPr>
          <p:nvPr>
            <p:ph type="pic" idx="13"/>
          </p:nvPr>
        </p:nvSpPr>
        <p:spPr>
          <a:xfrm>
            <a:off x="4114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44"/>
          <p:cNvSpPr>
            <a:spLocks noGrp="1"/>
          </p:cNvSpPr>
          <p:nvPr>
            <p:ph type="pic" idx="14"/>
          </p:nvPr>
        </p:nvSpPr>
        <p:spPr>
          <a:xfrm>
            <a:off x="329643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44"/>
          <p:cNvSpPr>
            <a:spLocks noGrp="1"/>
          </p:cNvSpPr>
          <p:nvPr>
            <p:ph type="pic" idx="15"/>
          </p:nvPr>
        </p:nvSpPr>
        <p:spPr>
          <a:xfrm>
            <a:off x="61813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with icons 03">
  <p:cSld name="CUSTOM_14_1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5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45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45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45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45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45"/>
          <p:cNvSpPr txBox="1">
            <a:spLocks noGrp="1"/>
          </p:cNvSpPr>
          <p:nvPr>
            <p:ph type="body" idx="1"/>
          </p:nvPr>
        </p:nvSpPr>
        <p:spPr>
          <a:xfrm>
            <a:off x="3291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89" name="Google Shape;389;p45"/>
          <p:cNvSpPr txBox="1">
            <a:spLocks noGrp="1"/>
          </p:cNvSpPr>
          <p:nvPr>
            <p:ph type="body" idx="2"/>
          </p:nvPr>
        </p:nvSpPr>
        <p:spPr>
          <a:xfrm>
            <a:off x="321412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0" name="Google Shape;390;p45"/>
          <p:cNvSpPr txBox="1">
            <a:spLocks noGrp="1"/>
          </p:cNvSpPr>
          <p:nvPr>
            <p:ph type="body" idx="3"/>
          </p:nvPr>
        </p:nvSpPr>
        <p:spPr>
          <a:xfrm>
            <a:off x="60990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1" name="Google Shape;391;p45"/>
          <p:cNvSpPr txBox="1">
            <a:spLocks noGrp="1"/>
          </p:cNvSpPr>
          <p:nvPr>
            <p:ph type="body" idx="4"/>
          </p:nvPr>
        </p:nvSpPr>
        <p:spPr>
          <a:xfrm>
            <a:off x="3291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2" name="Google Shape;392;p45"/>
          <p:cNvSpPr txBox="1">
            <a:spLocks noGrp="1"/>
          </p:cNvSpPr>
          <p:nvPr>
            <p:ph type="body" idx="5"/>
          </p:nvPr>
        </p:nvSpPr>
        <p:spPr>
          <a:xfrm>
            <a:off x="321412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3" name="Google Shape;393;p45"/>
          <p:cNvSpPr txBox="1">
            <a:spLocks noGrp="1"/>
          </p:cNvSpPr>
          <p:nvPr>
            <p:ph type="body" idx="6"/>
          </p:nvPr>
        </p:nvSpPr>
        <p:spPr>
          <a:xfrm>
            <a:off x="60990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6" name="Google Shape;396;p45"/>
          <p:cNvSpPr>
            <a:spLocks noGrp="1"/>
          </p:cNvSpPr>
          <p:nvPr>
            <p:ph type="pic" idx="7"/>
          </p:nvPr>
        </p:nvSpPr>
        <p:spPr>
          <a:xfrm>
            <a:off x="4114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5"/>
          <p:cNvSpPr>
            <a:spLocks noGrp="1"/>
          </p:cNvSpPr>
          <p:nvPr>
            <p:ph type="pic" idx="8"/>
          </p:nvPr>
        </p:nvSpPr>
        <p:spPr>
          <a:xfrm>
            <a:off x="329643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45"/>
          <p:cNvSpPr>
            <a:spLocks noGrp="1"/>
          </p:cNvSpPr>
          <p:nvPr>
            <p:ph type="pic" idx="9"/>
          </p:nvPr>
        </p:nvSpPr>
        <p:spPr>
          <a:xfrm>
            <a:off x="61813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45"/>
          <p:cNvSpPr>
            <a:spLocks noGrp="1"/>
          </p:cNvSpPr>
          <p:nvPr>
            <p:ph type="pic" idx="13"/>
          </p:nvPr>
        </p:nvSpPr>
        <p:spPr>
          <a:xfrm>
            <a:off x="4114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45"/>
          <p:cNvSpPr>
            <a:spLocks noGrp="1"/>
          </p:cNvSpPr>
          <p:nvPr>
            <p:ph type="pic" idx="14"/>
          </p:nvPr>
        </p:nvSpPr>
        <p:spPr>
          <a:xfrm>
            <a:off x="329643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5"/>
          <p:cNvSpPr>
            <a:spLocks noGrp="1"/>
          </p:cNvSpPr>
          <p:nvPr>
            <p:ph type="pic" idx="15"/>
          </p:nvPr>
        </p:nvSpPr>
        <p:spPr>
          <a:xfrm>
            <a:off x="61813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 with icons 04">
  <p:cSld name="CUSTOM_14_1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/>
          <p:nvPr/>
        </p:nvSpPr>
        <p:spPr>
          <a:xfrm>
            <a:off x="3291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46"/>
          <p:cNvSpPr/>
          <p:nvPr/>
        </p:nvSpPr>
        <p:spPr>
          <a:xfrm>
            <a:off x="3291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321412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46"/>
          <p:cNvSpPr/>
          <p:nvPr/>
        </p:nvSpPr>
        <p:spPr>
          <a:xfrm>
            <a:off x="321412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6099075" y="122530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8" name="Google Shape;408;p46"/>
          <p:cNvSpPr/>
          <p:nvPr/>
        </p:nvSpPr>
        <p:spPr>
          <a:xfrm>
            <a:off x="6099075" y="3099750"/>
            <a:ext cx="2715900" cy="1710000"/>
          </a:xfrm>
          <a:prstGeom prst="roundRect">
            <a:avLst>
              <a:gd name="adj" fmla="val 478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64575" tIns="164575" rIns="164575" bIns="164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46"/>
          <p:cNvSpPr txBox="1">
            <a:spLocks noGrp="1"/>
          </p:cNvSpPr>
          <p:nvPr>
            <p:ph type="body" idx="1"/>
          </p:nvPr>
        </p:nvSpPr>
        <p:spPr>
          <a:xfrm>
            <a:off x="3291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body" idx="2"/>
          </p:nvPr>
        </p:nvSpPr>
        <p:spPr>
          <a:xfrm>
            <a:off x="321412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body" idx="3"/>
          </p:nvPr>
        </p:nvSpPr>
        <p:spPr>
          <a:xfrm>
            <a:off x="6099075" y="212140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2" name="Google Shape;412;p46"/>
          <p:cNvSpPr txBox="1">
            <a:spLocks noGrp="1"/>
          </p:cNvSpPr>
          <p:nvPr>
            <p:ph type="body" idx="4"/>
          </p:nvPr>
        </p:nvSpPr>
        <p:spPr>
          <a:xfrm>
            <a:off x="3291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3" name="Google Shape;413;p46"/>
          <p:cNvSpPr txBox="1">
            <a:spLocks noGrp="1"/>
          </p:cNvSpPr>
          <p:nvPr>
            <p:ph type="body" idx="5"/>
          </p:nvPr>
        </p:nvSpPr>
        <p:spPr>
          <a:xfrm>
            <a:off x="321412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4" name="Google Shape;414;p46"/>
          <p:cNvSpPr txBox="1">
            <a:spLocks noGrp="1"/>
          </p:cNvSpPr>
          <p:nvPr>
            <p:ph type="body" idx="6"/>
          </p:nvPr>
        </p:nvSpPr>
        <p:spPr>
          <a:xfrm>
            <a:off x="6099075" y="3995850"/>
            <a:ext cx="2715900" cy="813900"/>
          </a:xfrm>
          <a:prstGeom prst="rect">
            <a:avLst/>
          </a:prstGeom>
        </p:spPr>
        <p:txBody>
          <a:bodyPr spcFirstLastPara="1" wrap="square" lIns="246875" tIns="0" rIns="246875" bIns="24687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6"/>
          <p:cNvSpPr>
            <a:spLocks noGrp="1"/>
          </p:cNvSpPr>
          <p:nvPr>
            <p:ph type="pic" idx="7"/>
          </p:nvPr>
        </p:nvSpPr>
        <p:spPr>
          <a:xfrm>
            <a:off x="4114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6"/>
          <p:cNvSpPr>
            <a:spLocks noGrp="1"/>
          </p:cNvSpPr>
          <p:nvPr>
            <p:ph type="pic" idx="8"/>
          </p:nvPr>
        </p:nvSpPr>
        <p:spPr>
          <a:xfrm>
            <a:off x="329643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46"/>
          <p:cNvSpPr>
            <a:spLocks noGrp="1"/>
          </p:cNvSpPr>
          <p:nvPr>
            <p:ph type="pic" idx="9"/>
          </p:nvPr>
        </p:nvSpPr>
        <p:spPr>
          <a:xfrm>
            <a:off x="6181380" y="122530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>
            <a:spLocks noGrp="1"/>
          </p:cNvSpPr>
          <p:nvPr>
            <p:ph type="pic" idx="13"/>
          </p:nvPr>
        </p:nvSpPr>
        <p:spPr>
          <a:xfrm>
            <a:off x="4114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>
            <a:spLocks noGrp="1"/>
          </p:cNvSpPr>
          <p:nvPr>
            <p:ph type="pic" idx="14"/>
          </p:nvPr>
        </p:nvSpPr>
        <p:spPr>
          <a:xfrm>
            <a:off x="329643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46"/>
          <p:cNvSpPr>
            <a:spLocks noGrp="1"/>
          </p:cNvSpPr>
          <p:nvPr>
            <p:ph type="pic" idx="15"/>
          </p:nvPr>
        </p:nvSpPr>
        <p:spPr>
          <a:xfrm>
            <a:off x="6181380" y="3099750"/>
            <a:ext cx="896100" cy="896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(Image)">
  <p:cSld name="CUSTOM_1">
    <p:bg>
      <p:bgPr>
        <a:solidFill>
          <a:schemeClr val="dk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7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When adding or updating the image, </a:t>
            </a:r>
            <a:r>
              <a:rPr lang="en" sz="120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make sure to change the Brightness to -30%</a:t>
            </a: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under “Format options → Adjustments”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5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(Green)">
  <p:cSld name="MAIN_POINT">
    <p:bg>
      <p:bgPr>
        <a:solidFill>
          <a:schemeClr val="dk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5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9" name="Google Shape;429;p4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(Black)">
  <p:cSld name="MAIN_POINT_1">
    <p:bg>
      <p:bgPr>
        <a:solidFill>
          <a:schemeClr val="dk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5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2" name="Google Shape;432;p4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(Image)">
  <p:cSld name="CUSTOM_17">
    <p:bg>
      <p:bgPr>
        <a:solidFill>
          <a:schemeClr val="dk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/>
          <p:nvPr/>
        </p:nvSpPr>
        <p:spPr>
          <a:xfrm>
            <a:off x="-125" y="-877800"/>
            <a:ext cx="9144000" cy="713100"/>
          </a:xfrm>
          <a:prstGeom prst="roundRect">
            <a:avLst>
              <a:gd name="adj" fmla="val 115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When adding or updating the image, </a:t>
            </a: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make sure to change the Brightness to -30%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under “Format options → Adjustments”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5" name="Google Shape;435;p5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50"/>
          <p:cNvSpPr txBox="1">
            <a:spLocks noGrp="1"/>
          </p:cNvSpPr>
          <p:nvPr>
            <p:ph type="title" hasCustomPrompt="1"/>
          </p:nvPr>
        </p:nvSpPr>
        <p:spPr>
          <a:xfrm>
            <a:off x="329250" y="1755648"/>
            <a:ext cx="8485500" cy="119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7" name="Google Shape;437;p50"/>
          <p:cNvSpPr txBox="1">
            <a:spLocks noGrp="1"/>
          </p:cNvSpPr>
          <p:nvPr>
            <p:ph type="subTitle" idx="1"/>
          </p:nvPr>
        </p:nvSpPr>
        <p:spPr>
          <a:xfrm>
            <a:off x="329250" y="3017525"/>
            <a:ext cx="8485500" cy="56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(Green)">
  <p:cSld name="CUSTOM_17_1">
    <p:bg>
      <p:bgPr>
        <a:solidFill>
          <a:schemeClr val="dk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>
            <a:spLocks noGrp="1"/>
          </p:cNvSpPr>
          <p:nvPr>
            <p:ph type="title" hasCustomPrompt="1"/>
          </p:nvPr>
        </p:nvSpPr>
        <p:spPr>
          <a:xfrm>
            <a:off x="329250" y="1755648"/>
            <a:ext cx="8485500" cy="119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51"/>
          <p:cNvSpPr txBox="1">
            <a:spLocks noGrp="1"/>
          </p:cNvSpPr>
          <p:nvPr>
            <p:ph type="subTitle" idx="1"/>
          </p:nvPr>
        </p:nvSpPr>
        <p:spPr>
          <a:xfrm>
            <a:off x="329250" y="3017525"/>
            <a:ext cx="8485500" cy="56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(Black)">
  <p:cSld name="CUSTOM_17_2">
    <p:bg>
      <p:bgPr>
        <a:solidFill>
          <a:schemeClr val="dk1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 hasCustomPrompt="1"/>
          </p:nvPr>
        </p:nvSpPr>
        <p:spPr>
          <a:xfrm>
            <a:off x="329250" y="1755648"/>
            <a:ext cx="8485500" cy="1197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2"/>
          <p:cNvSpPr txBox="1">
            <a:spLocks noGrp="1"/>
          </p:cNvSpPr>
          <p:nvPr>
            <p:ph type="subTitle" idx="1"/>
          </p:nvPr>
        </p:nvSpPr>
        <p:spPr>
          <a:xfrm>
            <a:off x="329250" y="3017525"/>
            <a:ext cx="8485500" cy="56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numbers (Horizontal)">
  <p:cSld name="CUSTOM_18">
    <p:bg>
      <p:bgPr>
        <a:solidFill>
          <a:schemeClr val="dk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" name="Google Shape;448;p53"/>
          <p:cNvSpPr txBox="1">
            <a:spLocks noGrp="1"/>
          </p:cNvSpPr>
          <p:nvPr>
            <p:ph type="title" hasCustomPrompt="1"/>
          </p:nvPr>
        </p:nvSpPr>
        <p:spPr>
          <a:xfrm>
            <a:off x="0" y="1679450"/>
            <a:ext cx="4572000" cy="1197900"/>
          </a:xfrm>
          <a:prstGeom prst="rect">
            <a:avLst/>
          </a:prstGeom>
        </p:spPr>
        <p:txBody>
          <a:bodyPr spcFirstLastPara="1" wrap="square" lIns="329175" tIns="91425" rIns="3291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3"/>
          <p:cNvSpPr txBox="1">
            <a:spLocks noGrp="1"/>
          </p:cNvSpPr>
          <p:nvPr>
            <p:ph type="subTitle" idx="1"/>
          </p:nvPr>
        </p:nvSpPr>
        <p:spPr>
          <a:xfrm>
            <a:off x="0" y="2941325"/>
            <a:ext cx="4572000" cy="1868400"/>
          </a:xfrm>
          <a:prstGeom prst="rect">
            <a:avLst/>
          </a:prstGeom>
        </p:spPr>
        <p:txBody>
          <a:bodyPr spcFirstLastPara="1" wrap="square" lIns="329175" tIns="91425" rIns="32917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679450"/>
            <a:ext cx="4572000" cy="1197900"/>
          </a:xfrm>
          <a:prstGeom prst="rect">
            <a:avLst/>
          </a:prstGeom>
        </p:spPr>
        <p:txBody>
          <a:bodyPr spcFirstLastPara="1" wrap="square" lIns="329175" tIns="91425" rIns="32917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53"/>
          <p:cNvSpPr txBox="1">
            <a:spLocks noGrp="1"/>
          </p:cNvSpPr>
          <p:nvPr>
            <p:ph type="subTitle" idx="3"/>
          </p:nvPr>
        </p:nvSpPr>
        <p:spPr>
          <a:xfrm>
            <a:off x="4572000" y="2941325"/>
            <a:ext cx="4572000" cy="1868400"/>
          </a:xfrm>
          <a:prstGeom prst="rect">
            <a:avLst/>
          </a:prstGeom>
        </p:spPr>
        <p:txBody>
          <a:bodyPr spcFirstLastPara="1" wrap="square" lIns="329175" tIns="91425" rIns="32917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 02">
  <p:cSld name="CUSTOM_5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>
            <a:spLocks noGrp="1"/>
          </p:cNvSpPr>
          <p:nvPr>
            <p:ph type="pic" idx="2"/>
          </p:nvPr>
        </p:nvSpPr>
        <p:spPr>
          <a:xfrm>
            <a:off x="1280100" y="1178337"/>
            <a:ext cx="2011800" cy="2011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-25" y="3187175"/>
            <a:ext cx="4572000" cy="556800"/>
          </a:xfrm>
          <a:prstGeom prst="rect">
            <a:avLst/>
          </a:prstGeom>
        </p:spPr>
        <p:txBody>
          <a:bodyPr spcFirstLastPara="1" wrap="square" lIns="329175" tIns="164575" rIns="329175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Inter SemiBold"/>
              <a:buNone/>
              <a:defRPr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3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marL="457200" lvl="0" indent="-355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>
                <a:solidFill>
                  <a:schemeClr val="lt1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>
                <a:solidFill>
                  <a:schemeClr val="lt1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-125" y="-877800"/>
            <a:ext cx="9144000" cy="713100"/>
          </a:xfrm>
          <a:prstGeom prst="roundRect">
            <a:avLst>
              <a:gd name="adj" fmla="val 115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 adjust the image in the container, double click on it to drag it around or to scale it</a:t>
            </a:r>
            <a:b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(using the corners marked with blue boxes)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numbers (Vertical)">
  <p:cSld name="CUSTOM_18_1">
    <p:bg>
      <p:bgPr>
        <a:solidFill>
          <a:schemeClr val="dk1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/>
          <p:nvPr/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54"/>
          <p:cNvSpPr txBox="1">
            <a:spLocks noGrp="1"/>
          </p:cNvSpPr>
          <p:nvPr>
            <p:ph type="title" hasCustomPrompt="1"/>
          </p:nvPr>
        </p:nvSpPr>
        <p:spPr>
          <a:xfrm>
            <a:off x="0" y="0"/>
            <a:ext cx="4572000" cy="25716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54"/>
          <p:cNvSpPr txBox="1">
            <a:spLocks noGrp="1"/>
          </p:cNvSpPr>
          <p:nvPr>
            <p:ph type="subTitle" idx="1"/>
          </p:nvPr>
        </p:nvSpPr>
        <p:spPr>
          <a:xfrm>
            <a:off x="4572000" y="0"/>
            <a:ext cx="4572000" cy="25716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5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54"/>
          <p:cNvSpPr txBox="1">
            <a:spLocks noGrp="1"/>
          </p:cNvSpPr>
          <p:nvPr>
            <p:ph type="title" idx="2" hasCustomPrompt="1"/>
          </p:nvPr>
        </p:nvSpPr>
        <p:spPr>
          <a:xfrm>
            <a:off x="0" y="2571600"/>
            <a:ext cx="4572000" cy="25716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None/>
              <a:defRPr sz="8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54"/>
          <p:cNvSpPr txBox="1">
            <a:spLocks noGrp="1"/>
          </p:cNvSpPr>
          <p:nvPr>
            <p:ph type="subTitle" idx="3"/>
          </p:nvPr>
        </p:nvSpPr>
        <p:spPr>
          <a:xfrm>
            <a:off x="4572000" y="2571600"/>
            <a:ext cx="4572000" cy="25716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 with title">
  <p:cSld name="CUSTOM_20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>
            <a:spLocks noGrp="1"/>
          </p:cNvSpPr>
          <p:nvPr>
            <p:ph type="pic" idx="2"/>
          </p:nvPr>
        </p:nvSpPr>
        <p:spPr>
          <a:xfrm>
            <a:off x="329175" y="1225300"/>
            <a:ext cx="4160400" cy="3584400"/>
          </a:xfrm>
          <a:prstGeom prst="roundRect">
            <a:avLst>
              <a:gd name="adj" fmla="val 2293"/>
            </a:avLst>
          </a:prstGeom>
          <a:noFill/>
          <a:ln>
            <a:noFill/>
          </a:ln>
        </p:spPr>
      </p:sp>
      <p:sp>
        <p:nvSpPr>
          <p:cNvPr id="466" name="Google Shape;466;p56"/>
          <p:cNvSpPr>
            <a:spLocks noGrp="1"/>
          </p:cNvSpPr>
          <p:nvPr>
            <p:ph type="pic" idx="3"/>
          </p:nvPr>
        </p:nvSpPr>
        <p:spPr>
          <a:xfrm>
            <a:off x="4654225" y="1225300"/>
            <a:ext cx="4160400" cy="3584400"/>
          </a:xfrm>
          <a:prstGeom prst="roundRect">
            <a:avLst>
              <a:gd name="adj" fmla="val 2293"/>
            </a:avLst>
          </a:prstGeom>
          <a:noFill/>
          <a:ln>
            <a:noFill/>
          </a:ln>
        </p:spPr>
      </p:sp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5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 with title">
  <p:cSld name="CUSTOM_20_2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>
            <a:spLocks noGrp="1"/>
          </p:cNvSpPr>
          <p:nvPr>
            <p:ph type="pic" idx="2"/>
          </p:nvPr>
        </p:nvSpPr>
        <p:spPr>
          <a:xfrm>
            <a:off x="4654225" y="1225300"/>
            <a:ext cx="4160400" cy="1710000"/>
          </a:xfrm>
          <a:prstGeom prst="roundRect">
            <a:avLst>
              <a:gd name="adj" fmla="val 4870"/>
            </a:avLst>
          </a:prstGeom>
          <a:noFill/>
          <a:ln>
            <a:noFill/>
          </a:ln>
        </p:spPr>
      </p:sp>
      <p:sp>
        <p:nvSpPr>
          <p:cNvPr id="471" name="Google Shape;471;p57"/>
          <p:cNvSpPr>
            <a:spLocks noGrp="1"/>
          </p:cNvSpPr>
          <p:nvPr>
            <p:ph type="pic" idx="3"/>
          </p:nvPr>
        </p:nvSpPr>
        <p:spPr>
          <a:xfrm>
            <a:off x="329175" y="1225300"/>
            <a:ext cx="4160400" cy="3584400"/>
          </a:xfrm>
          <a:prstGeom prst="roundRect">
            <a:avLst>
              <a:gd name="adj" fmla="val 2293"/>
            </a:avLst>
          </a:prstGeom>
          <a:noFill/>
          <a:ln>
            <a:noFill/>
          </a:ln>
        </p:spPr>
      </p:sp>
      <p:sp>
        <p:nvSpPr>
          <p:cNvPr id="472" name="Google Shape;472;p57"/>
          <p:cNvSpPr>
            <a:spLocks noGrp="1"/>
          </p:cNvSpPr>
          <p:nvPr>
            <p:ph type="pic" idx="4"/>
          </p:nvPr>
        </p:nvSpPr>
        <p:spPr>
          <a:xfrm>
            <a:off x="4654225" y="3099850"/>
            <a:ext cx="4160400" cy="1710000"/>
          </a:xfrm>
          <a:prstGeom prst="roundRect">
            <a:avLst>
              <a:gd name="adj" fmla="val 4870"/>
            </a:avLst>
          </a:prstGeom>
          <a:noFill/>
          <a:ln>
            <a:noFill/>
          </a:ln>
        </p:spPr>
      </p:sp>
      <p:sp>
        <p:nvSpPr>
          <p:cNvPr id="473" name="Google Shape;473;p5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57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image">
  <p:cSld name="CUSTOM_21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>
            <a:spLocks noGrp="1"/>
          </p:cNvSpPr>
          <p:nvPr>
            <p:ph type="pic" idx="2"/>
          </p:nvPr>
        </p:nvSpPr>
        <p:spPr>
          <a:xfrm>
            <a:off x="329175" y="329175"/>
            <a:ext cx="8485800" cy="4480500"/>
          </a:xfrm>
          <a:prstGeom prst="roundRect">
            <a:avLst>
              <a:gd name="adj" fmla="val 1847"/>
            </a:avLst>
          </a:prstGeom>
          <a:noFill/>
          <a:ln>
            <a:noFill/>
          </a:ln>
        </p:spPr>
      </p:sp>
      <p:sp>
        <p:nvSpPr>
          <p:cNvPr id="477" name="Google Shape;477;p5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21_1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>
            <a:spLocks noGrp="1"/>
          </p:cNvSpPr>
          <p:nvPr>
            <p:ph type="pic" idx="2"/>
          </p:nvPr>
        </p:nvSpPr>
        <p:spPr>
          <a:xfrm>
            <a:off x="329175" y="329175"/>
            <a:ext cx="4160700" cy="4480500"/>
          </a:xfrm>
          <a:prstGeom prst="roundRect">
            <a:avLst>
              <a:gd name="adj" fmla="val 2004"/>
            </a:avLst>
          </a:prstGeom>
          <a:noFill/>
          <a:ln>
            <a:noFill/>
          </a:ln>
        </p:spPr>
      </p:sp>
      <p:sp>
        <p:nvSpPr>
          <p:cNvPr id="480" name="Google Shape;480;p59"/>
          <p:cNvSpPr>
            <a:spLocks noGrp="1"/>
          </p:cNvSpPr>
          <p:nvPr>
            <p:ph type="pic" idx="3"/>
          </p:nvPr>
        </p:nvSpPr>
        <p:spPr>
          <a:xfrm>
            <a:off x="4654425" y="329175"/>
            <a:ext cx="4160700" cy="4480500"/>
          </a:xfrm>
          <a:prstGeom prst="roundRect">
            <a:avLst>
              <a:gd name="adj" fmla="val 2004"/>
            </a:avLst>
          </a:prstGeom>
          <a:noFill/>
          <a:ln>
            <a:noFill/>
          </a:ln>
        </p:spPr>
      </p:sp>
      <p:sp>
        <p:nvSpPr>
          <p:cNvPr id="481" name="Google Shape;481;p5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mages">
  <p:cSld name="CUSTOM_21_1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>
            <a:spLocks noGrp="1"/>
          </p:cNvSpPr>
          <p:nvPr>
            <p:ph type="pic" idx="2"/>
          </p:nvPr>
        </p:nvSpPr>
        <p:spPr>
          <a:xfrm>
            <a:off x="329175" y="329175"/>
            <a:ext cx="4160700" cy="4480500"/>
          </a:xfrm>
          <a:prstGeom prst="roundRect">
            <a:avLst>
              <a:gd name="adj" fmla="val 2004"/>
            </a:avLst>
          </a:prstGeom>
          <a:noFill/>
          <a:ln>
            <a:noFill/>
          </a:ln>
        </p:spPr>
      </p:sp>
      <p:sp>
        <p:nvSpPr>
          <p:cNvPr id="484" name="Google Shape;484;p60"/>
          <p:cNvSpPr>
            <a:spLocks noGrp="1"/>
          </p:cNvSpPr>
          <p:nvPr>
            <p:ph type="pic" idx="3"/>
          </p:nvPr>
        </p:nvSpPr>
        <p:spPr>
          <a:xfrm>
            <a:off x="4654425" y="329175"/>
            <a:ext cx="4160700" cy="2160300"/>
          </a:xfrm>
          <a:prstGeom prst="roundRect">
            <a:avLst>
              <a:gd name="adj" fmla="val 3846"/>
            </a:avLst>
          </a:prstGeom>
          <a:noFill/>
          <a:ln>
            <a:noFill/>
          </a:ln>
        </p:spPr>
      </p:sp>
      <p:sp>
        <p:nvSpPr>
          <p:cNvPr id="485" name="Google Shape;485;p60"/>
          <p:cNvSpPr>
            <a:spLocks noGrp="1"/>
          </p:cNvSpPr>
          <p:nvPr>
            <p:ph type="pic" idx="4"/>
          </p:nvPr>
        </p:nvSpPr>
        <p:spPr>
          <a:xfrm>
            <a:off x="4654425" y="2654100"/>
            <a:ext cx="4160700" cy="2160300"/>
          </a:xfrm>
          <a:prstGeom prst="roundRect">
            <a:avLst>
              <a:gd name="adj" fmla="val 3846"/>
            </a:avLst>
          </a:prstGeom>
          <a:noFill/>
          <a:ln>
            <a:noFill/>
          </a:ln>
        </p:spPr>
      </p:sp>
      <p:sp>
        <p:nvSpPr>
          <p:cNvPr id="486" name="Google Shape;486;p60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screen image">
  <p:cSld name="CUSTOM_21_1_1_1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3 people)">
  <p:cSld name="CUSTOM_19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>
            <a:spLocks noGrp="1"/>
          </p:cNvSpPr>
          <p:nvPr>
            <p:ph type="pic" idx="2"/>
          </p:nvPr>
        </p:nvSpPr>
        <p:spPr>
          <a:xfrm>
            <a:off x="146297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2" name="Google Shape;492;p62"/>
          <p:cNvSpPr>
            <a:spLocks noGrp="1"/>
          </p:cNvSpPr>
          <p:nvPr>
            <p:ph type="pic" idx="3"/>
          </p:nvPr>
        </p:nvSpPr>
        <p:spPr>
          <a:xfrm>
            <a:off x="4023300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3" name="Google Shape;493;p62"/>
          <p:cNvSpPr>
            <a:spLocks noGrp="1"/>
          </p:cNvSpPr>
          <p:nvPr>
            <p:ph type="pic" idx="4"/>
          </p:nvPr>
        </p:nvSpPr>
        <p:spPr>
          <a:xfrm>
            <a:off x="658362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94" name="Google Shape;494;p62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62"/>
          <p:cNvSpPr txBox="1">
            <a:spLocks noGrp="1"/>
          </p:cNvSpPr>
          <p:nvPr>
            <p:ph type="subTitle" idx="1"/>
          </p:nvPr>
        </p:nvSpPr>
        <p:spPr>
          <a:xfrm>
            <a:off x="116132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62"/>
          <p:cNvSpPr txBox="1">
            <a:spLocks noGrp="1"/>
          </p:cNvSpPr>
          <p:nvPr>
            <p:ph type="subTitle" idx="5"/>
          </p:nvPr>
        </p:nvSpPr>
        <p:spPr>
          <a:xfrm>
            <a:off x="628197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62"/>
          <p:cNvSpPr txBox="1">
            <a:spLocks noGrp="1"/>
          </p:cNvSpPr>
          <p:nvPr>
            <p:ph type="subTitle" idx="6"/>
          </p:nvPr>
        </p:nvSpPr>
        <p:spPr>
          <a:xfrm>
            <a:off x="3721650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6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4 people)">
  <p:cSld name="CUSTOM_19_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>
            <a:spLocks noGrp="1"/>
          </p:cNvSpPr>
          <p:nvPr>
            <p:ph type="pic" idx="2"/>
          </p:nvPr>
        </p:nvSpPr>
        <p:spPr>
          <a:xfrm>
            <a:off x="63082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1" name="Google Shape;501;p63"/>
          <p:cNvSpPr>
            <a:spLocks noGrp="1"/>
          </p:cNvSpPr>
          <p:nvPr>
            <p:ph type="pic" idx="3"/>
          </p:nvPr>
        </p:nvSpPr>
        <p:spPr>
          <a:xfrm>
            <a:off x="289247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2" name="Google Shape;502;p63"/>
          <p:cNvSpPr>
            <a:spLocks noGrp="1"/>
          </p:cNvSpPr>
          <p:nvPr>
            <p:ph type="pic" idx="4"/>
          </p:nvPr>
        </p:nvSpPr>
        <p:spPr>
          <a:xfrm>
            <a:off x="741577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3" name="Google Shape;503;p63"/>
          <p:cNvSpPr txBox="1">
            <a:spLocks noGrp="1"/>
          </p:cNvSpPr>
          <p:nvPr>
            <p:ph type="subTitle" idx="1"/>
          </p:nvPr>
        </p:nvSpPr>
        <p:spPr>
          <a:xfrm>
            <a:off x="32917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3"/>
          <p:cNvSpPr txBox="1">
            <a:spLocks noGrp="1"/>
          </p:cNvSpPr>
          <p:nvPr>
            <p:ph type="subTitle" idx="5"/>
          </p:nvPr>
        </p:nvSpPr>
        <p:spPr>
          <a:xfrm>
            <a:off x="711412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3"/>
          <p:cNvSpPr txBox="1">
            <a:spLocks noGrp="1"/>
          </p:cNvSpPr>
          <p:nvPr>
            <p:ph type="subTitle" idx="6"/>
          </p:nvPr>
        </p:nvSpPr>
        <p:spPr>
          <a:xfrm>
            <a:off x="259082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63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63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8" name="Google Shape;508;p63"/>
          <p:cNvSpPr txBox="1">
            <a:spLocks noGrp="1"/>
          </p:cNvSpPr>
          <p:nvPr>
            <p:ph type="subTitle" idx="7"/>
          </p:nvPr>
        </p:nvSpPr>
        <p:spPr>
          <a:xfrm>
            <a:off x="4852475" y="28816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63"/>
          <p:cNvSpPr>
            <a:spLocks noGrp="1"/>
          </p:cNvSpPr>
          <p:nvPr>
            <p:ph type="pic" idx="8"/>
          </p:nvPr>
        </p:nvSpPr>
        <p:spPr>
          <a:xfrm>
            <a:off x="5154125" y="1784242"/>
            <a:ext cx="1097400" cy="1097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5 people)">
  <p:cSld name="CUSTOM_19_1_1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4"/>
          <p:cNvSpPr>
            <a:spLocks noGrp="1"/>
          </p:cNvSpPr>
          <p:nvPr>
            <p:ph type="pic" idx="2"/>
          </p:nvPr>
        </p:nvSpPr>
        <p:spPr>
          <a:xfrm>
            <a:off x="17615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2" name="Google Shape;512;p64"/>
          <p:cNvSpPr>
            <a:spLocks noGrp="1"/>
          </p:cNvSpPr>
          <p:nvPr>
            <p:ph type="pic" idx="3"/>
          </p:nvPr>
        </p:nvSpPr>
        <p:spPr>
          <a:xfrm>
            <a:off x="4023300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3" name="Google Shape;513;p64"/>
          <p:cNvSpPr>
            <a:spLocks noGrp="1"/>
          </p:cNvSpPr>
          <p:nvPr>
            <p:ph type="pic" idx="4"/>
          </p:nvPr>
        </p:nvSpPr>
        <p:spPr>
          <a:xfrm>
            <a:off x="62850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4" name="Google Shape;514;p64"/>
          <p:cNvSpPr>
            <a:spLocks noGrp="1"/>
          </p:cNvSpPr>
          <p:nvPr>
            <p:ph type="pic" idx="5"/>
          </p:nvPr>
        </p:nvSpPr>
        <p:spPr>
          <a:xfrm>
            <a:off x="2892550" y="3234717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5" name="Google Shape;515;p64"/>
          <p:cNvSpPr>
            <a:spLocks noGrp="1"/>
          </p:cNvSpPr>
          <p:nvPr>
            <p:ph type="pic" idx="6"/>
          </p:nvPr>
        </p:nvSpPr>
        <p:spPr>
          <a:xfrm>
            <a:off x="5154200" y="3234717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6" name="Google Shape;516;p64"/>
          <p:cNvSpPr txBox="1">
            <a:spLocks noGrp="1"/>
          </p:cNvSpPr>
          <p:nvPr>
            <p:ph type="subTitle" idx="1"/>
          </p:nvPr>
        </p:nvSpPr>
        <p:spPr>
          <a:xfrm>
            <a:off x="4852550" y="43525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64"/>
          <p:cNvSpPr txBox="1">
            <a:spLocks noGrp="1"/>
          </p:cNvSpPr>
          <p:nvPr>
            <p:ph type="subTitle" idx="7"/>
          </p:nvPr>
        </p:nvSpPr>
        <p:spPr>
          <a:xfrm>
            <a:off x="2590900" y="4352550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64"/>
          <p:cNvSpPr txBox="1">
            <a:spLocks noGrp="1"/>
          </p:cNvSpPr>
          <p:nvPr>
            <p:ph type="subTitle" idx="8"/>
          </p:nvPr>
        </p:nvSpPr>
        <p:spPr>
          <a:xfrm>
            <a:off x="14600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64"/>
          <p:cNvSpPr txBox="1">
            <a:spLocks noGrp="1"/>
          </p:cNvSpPr>
          <p:nvPr>
            <p:ph type="subTitle" idx="9"/>
          </p:nvPr>
        </p:nvSpPr>
        <p:spPr>
          <a:xfrm>
            <a:off x="372172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64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64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64"/>
          <p:cNvSpPr txBox="1">
            <a:spLocks noGrp="1"/>
          </p:cNvSpPr>
          <p:nvPr>
            <p:ph type="subTitle" idx="13"/>
          </p:nvPr>
        </p:nvSpPr>
        <p:spPr>
          <a:xfrm>
            <a:off x="59833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Image)">
  <p:cSld name="CUSTOM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-125" y="-877800"/>
            <a:ext cx="9144000" cy="713100"/>
          </a:xfrm>
          <a:prstGeom prst="roundRect">
            <a:avLst>
              <a:gd name="adj" fmla="val 11538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When adding or updating the image, </a:t>
            </a: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make sure to change the Brightness to -30%</a:t>
            </a: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under “Format options → Adjustments”</a:t>
            </a:r>
            <a:endParaRPr sz="1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6 people)">
  <p:cSld name="CUSTOM_19_1_1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>
            <a:spLocks noGrp="1"/>
          </p:cNvSpPr>
          <p:nvPr>
            <p:ph type="pic" idx="2"/>
          </p:nvPr>
        </p:nvSpPr>
        <p:spPr>
          <a:xfrm>
            <a:off x="17615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5" name="Google Shape;525;p65"/>
          <p:cNvSpPr>
            <a:spLocks noGrp="1"/>
          </p:cNvSpPr>
          <p:nvPr>
            <p:ph type="pic" idx="3"/>
          </p:nvPr>
        </p:nvSpPr>
        <p:spPr>
          <a:xfrm>
            <a:off x="4023300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6" name="Google Shape;526;p65"/>
          <p:cNvSpPr>
            <a:spLocks noGrp="1"/>
          </p:cNvSpPr>
          <p:nvPr>
            <p:ph type="pic" idx="4"/>
          </p:nvPr>
        </p:nvSpPr>
        <p:spPr>
          <a:xfrm>
            <a:off x="62850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7" name="Google Shape;527;p65"/>
          <p:cNvSpPr txBox="1">
            <a:spLocks noGrp="1"/>
          </p:cNvSpPr>
          <p:nvPr>
            <p:ph type="subTitle" idx="1"/>
          </p:nvPr>
        </p:nvSpPr>
        <p:spPr>
          <a:xfrm>
            <a:off x="14600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65"/>
          <p:cNvSpPr txBox="1">
            <a:spLocks noGrp="1"/>
          </p:cNvSpPr>
          <p:nvPr>
            <p:ph type="subTitle" idx="5"/>
          </p:nvPr>
        </p:nvSpPr>
        <p:spPr>
          <a:xfrm>
            <a:off x="372172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6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65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65"/>
          <p:cNvSpPr txBox="1">
            <a:spLocks noGrp="1"/>
          </p:cNvSpPr>
          <p:nvPr>
            <p:ph type="subTitle" idx="6"/>
          </p:nvPr>
        </p:nvSpPr>
        <p:spPr>
          <a:xfrm>
            <a:off x="59833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5"/>
          <p:cNvSpPr>
            <a:spLocks noGrp="1"/>
          </p:cNvSpPr>
          <p:nvPr>
            <p:ph type="pic" idx="7"/>
          </p:nvPr>
        </p:nvSpPr>
        <p:spPr>
          <a:xfrm>
            <a:off x="176157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3" name="Google Shape;533;p65"/>
          <p:cNvSpPr>
            <a:spLocks noGrp="1"/>
          </p:cNvSpPr>
          <p:nvPr>
            <p:ph type="pic" idx="8"/>
          </p:nvPr>
        </p:nvSpPr>
        <p:spPr>
          <a:xfrm>
            <a:off x="4023300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4" name="Google Shape;534;p65"/>
          <p:cNvSpPr>
            <a:spLocks noGrp="1"/>
          </p:cNvSpPr>
          <p:nvPr>
            <p:ph type="pic" idx="9"/>
          </p:nvPr>
        </p:nvSpPr>
        <p:spPr>
          <a:xfrm>
            <a:off x="628502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5" name="Google Shape;535;p65"/>
          <p:cNvSpPr txBox="1">
            <a:spLocks noGrp="1"/>
          </p:cNvSpPr>
          <p:nvPr>
            <p:ph type="subTitle" idx="13"/>
          </p:nvPr>
        </p:nvSpPr>
        <p:spPr>
          <a:xfrm>
            <a:off x="14600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5"/>
          <p:cNvSpPr txBox="1">
            <a:spLocks noGrp="1"/>
          </p:cNvSpPr>
          <p:nvPr>
            <p:ph type="subTitle" idx="14"/>
          </p:nvPr>
        </p:nvSpPr>
        <p:spPr>
          <a:xfrm>
            <a:off x="372172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65"/>
          <p:cNvSpPr txBox="1">
            <a:spLocks noGrp="1"/>
          </p:cNvSpPr>
          <p:nvPr>
            <p:ph type="subTitle" idx="15"/>
          </p:nvPr>
        </p:nvSpPr>
        <p:spPr>
          <a:xfrm>
            <a:off x="59833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7 people)">
  <p:cSld name="CUSTOM_19_1_1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>
            <a:spLocks noGrp="1"/>
          </p:cNvSpPr>
          <p:nvPr>
            <p:ph type="pic" idx="2"/>
          </p:nvPr>
        </p:nvSpPr>
        <p:spPr>
          <a:xfrm>
            <a:off x="6306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0" name="Google Shape;540;p66"/>
          <p:cNvSpPr>
            <a:spLocks noGrp="1"/>
          </p:cNvSpPr>
          <p:nvPr>
            <p:ph type="pic" idx="3"/>
          </p:nvPr>
        </p:nvSpPr>
        <p:spPr>
          <a:xfrm>
            <a:off x="28924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1" name="Google Shape;541;p66"/>
          <p:cNvSpPr>
            <a:spLocks noGrp="1"/>
          </p:cNvSpPr>
          <p:nvPr>
            <p:ph type="pic" idx="4"/>
          </p:nvPr>
        </p:nvSpPr>
        <p:spPr>
          <a:xfrm>
            <a:off x="74159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2" name="Google Shape;542;p66"/>
          <p:cNvSpPr txBox="1">
            <a:spLocks noGrp="1"/>
          </p:cNvSpPr>
          <p:nvPr>
            <p:ph type="subTitle" idx="1"/>
          </p:nvPr>
        </p:nvSpPr>
        <p:spPr>
          <a:xfrm>
            <a:off x="3291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66"/>
          <p:cNvSpPr txBox="1">
            <a:spLocks noGrp="1"/>
          </p:cNvSpPr>
          <p:nvPr>
            <p:ph type="subTitle" idx="5"/>
          </p:nvPr>
        </p:nvSpPr>
        <p:spPr>
          <a:xfrm>
            <a:off x="25908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66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66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46" name="Google Shape;546;p66"/>
          <p:cNvSpPr txBox="1">
            <a:spLocks noGrp="1"/>
          </p:cNvSpPr>
          <p:nvPr>
            <p:ph type="subTitle" idx="6"/>
          </p:nvPr>
        </p:nvSpPr>
        <p:spPr>
          <a:xfrm>
            <a:off x="71142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66"/>
          <p:cNvSpPr>
            <a:spLocks noGrp="1"/>
          </p:cNvSpPr>
          <p:nvPr>
            <p:ph type="pic" idx="7"/>
          </p:nvPr>
        </p:nvSpPr>
        <p:spPr>
          <a:xfrm>
            <a:off x="176157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8" name="Google Shape;548;p66"/>
          <p:cNvSpPr>
            <a:spLocks noGrp="1"/>
          </p:cNvSpPr>
          <p:nvPr>
            <p:ph type="pic" idx="8"/>
          </p:nvPr>
        </p:nvSpPr>
        <p:spPr>
          <a:xfrm>
            <a:off x="4023300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49" name="Google Shape;549;p66"/>
          <p:cNvSpPr>
            <a:spLocks noGrp="1"/>
          </p:cNvSpPr>
          <p:nvPr>
            <p:ph type="pic" idx="9"/>
          </p:nvPr>
        </p:nvSpPr>
        <p:spPr>
          <a:xfrm>
            <a:off x="628502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0" name="Google Shape;550;p66"/>
          <p:cNvSpPr txBox="1">
            <a:spLocks noGrp="1"/>
          </p:cNvSpPr>
          <p:nvPr>
            <p:ph type="subTitle" idx="13"/>
          </p:nvPr>
        </p:nvSpPr>
        <p:spPr>
          <a:xfrm>
            <a:off x="14600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66"/>
          <p:cNvSpPr txBox="1">
            <a:spLocks noGrp="1"/>
          </p:cNvSpPr>
          <p:nvPr>
            <p:ph type="subTitle" idx="14"/>
          </p:nvPr>
        </p:nvSpPr>
        <p:spPr>
          <a:xfrm>
            <a:off x="372172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66"/>
          <p:cNvSpPr txBox="1">
            <a:spLocks noGrp="1"/>
          </p:cNvSpPr>
          <p:nvPr>
            <p:ph type="subTitle" idx="15"/>
          </p:nvPr>
        </p:nvSpPr>
        <p:spPr>
          <a:xfrm>
            <a:off x="59833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66"/>
          <p:cNvSpPr>
            <a:spLocks noGrp="1"/>
          </p:cNvSpPr>
          <p:nvPr>
            <p:ph type="pic" idx="16"/>
          </p:nvPr>
        </p:nvSpPr>
        <p:spPr>
          <a:xfrm>
            <a:off x="51541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4" name="Google Shape;554;p66"/>
          <p:cNvSpPr txBox="1">
            <a:spLocks noGrp="1"/>
          </p:cNvSpPr>
          <p:nvPr>
            <p:ph type="subTitle" idx="17"/>
          </p:nvPr>
        </p:nvSpPr>
        <p:spPr>
          <a:xfrm>
            <a:off x="48525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(8 people)">
  <p:cSld name="CUSTOM_19_1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>
            <a:spLocks noGrp="1"/>
          </p:cNvSpPr>
          <p:nvPr>
            <p:ph type="pic" idx="2"/>
          </p:nvPr>
        </p:nvSpPr>
        <p:spPr>
          <a:xfrm>
            <a:off x="6306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7" name="Google Shape;557;p67"/>
          <p:cNvSpPr>
            <a:spLocks noGrp="1"/>
          </p:cNvSpPr>
          <p:nvPr>
            <p:ph type="pic" idx="3"/>
          </p:nvPr>
        </p:nvSpPr>
        <p:spPr>
          <a:xfrm>
            <a:off x="28924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8" name="Google Shape;558;p67"/>
          <p:cNvSpPr>
            <a:spLocks noGrp="1"/>
          </p:cNvSpPr>
          <p:nvPr>
            <p:ph type="pic" idx="4"/>
          </p:nvPr>
        </p:nvSpPr>
        <p:spPr>
          <a:xfrm>
            <a:off x="741592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59" name="Google Shape;559;p67"/>
          <p:cNvSpPr txBox="1">
            <a:spLocks noGrp="1"/>
          </p:cNvSpPr>
          <p:nvPr>
            <p:ph type="subTitle" idx="1"/>
          </p:nvPr>
        </p:nvSpPr>
        <p:spPr>
          <a:xfrm>
            <a:off x="3291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67"/>
          <p:cNvSpPr txBox="1">
            <a:spLocks noGrp="1"/>
          </p:cNvSpPr>
          <p:nvPr>
            <p:ph type="subTitle" idx="5"/>
          </p:nvPr>
        </p:nvSpPr>
        <p:spPr>
          <a:xfrm>
            <a:off x="25908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67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3" name="Google Shape;563;p67"/>
          <p:cNvSpPr txBox="1">
            <a:spLocks noGrp="1"/>
          </p:cNvSpPr>
          <p:nvPr>
            <p:ph type="subTitle" idx="6"/>
          </p:nvPr>
        </p:nvSpPr>
        <p:spPr>
          <a:xfrm>
            <a:off x="71142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67"/>
          <p:cNvSpPr>
            <a:spLocks noGrp="1"/>
          </p:cNvSpPr>
          <p:nvPr>
            <p:ph type="pic" idx="7"/>
          </p:nvPr>
        </p:nvSpPr>
        <p:spPr>
          <a:xfrm>
            <a:off x="5154175" y="122529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5" name="Google Shape;565;p67"/>
          <p:cNvSpPr txBox="1">
            <a:spLocks noGrp="1"/>
          </p:cNvSpPr>
          <p:nvPr>
            <p:ph type="subTitle" idx="8"/>
          </p:nvPr>
        </p:nvSpPr>
        <p:spPr>
          <a:xfrm>
            <a:off x="4852575" y="233862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7"/>
          <p:cNvSpPr>
            <a:spLocks noGrp="1"/>
          </p:cNvSpPr>
          <p:nvPr>
            <p:ph type="pic" idx="9"/>
          </p:nvPr>
        </p:nvSpPr>
        <p:spPr>
          <a:xfrm>
            <a:off x="63067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7" name="Google Shape;567;p67"/>
          <p:cNvSpPr>
            <a:spLocks noGrp="1"/>
          </p:cNvSpPr>
          <p:nvPr>
            <p:ph type="pic" idx="13"/>
          </p:nvPr>
        </p:nvSpPr>
        <p:spPr>
          <a:xfrm>
            <a:off x="289242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8" name="Google Shape;568;p67"/>
          <p:cNvSpPr>
            <a:spLocks noGrp="1"/>
          </p:cNvSpPr>
          <p:nvPr>
            <p:ph type="pic" idx="14"/>
          </p:nvPr>
        </p:nvSpPr>
        <p:spPr>
          <a:xfrm>
            <a:off x="741592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69" name="Google Shape;569;p67"/>
          <p:cNvSpPr txBox="1">
            <a:spLocks noGrp="1"/>
          </p:cNvSpPr>
          <p:nvPr>
            <p:ph type="subTitle" idx="15"/>
          </p:nvPr>
        </p:nvSpPr>
        <p:spPr>
          <a:xfrm>
            <a:off x="3291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67"/>
          <p:cNvSpPr txBox="1">
            <a:spLocks noGrp="1"/>
          </p:cNvSpPr>
          <p:nvPr>
            <p:ph type="subTitle" idx="16"/>
          </p:nvPr>
        </p:nvSpPr>
        <p:spPr>
          <a:xfrm>
            <a:off x="25908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67"/>
          <p:cNvSpPr txBox="1">
            <a:spLocks noGrp="1"/>
          </p:cNvSpPr>
          <p:nvPr>
            <p:ph type="subTitle" idx="17"/>
          </p:nvPr>
        </p:nvSpPr>
        <p:spPr>
          <a:xfrm>
            <a:off x="71142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67"/>
          <p:cNvSpPr>
            <a:spLocks noGrp="1"/>
          </p:cNvSpPr>
          <p:nvPr>
            <p:ph type="pic" idx="18"/>
          </p:nvPr>
        </p:nvSpPr>
        <p:spPr>
          <a:xfrm>
            <a:off x="5154175" y="3243742"/>
            <a:ext cx="1097400" cy="109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73" name="Google Shape;573;p67"/>
          <p:cNvSpPr txBox="1">
            <a:spLocks noGrp="1"/>
          </p:cNvSpPr>
          <p:nvPr>
            <p:ph type="subTitle" idx="19"/>
          </p:nvPr>
        </p:nvSpPr>
        <p:spPr>
          <a:xfrm>
            <a:off x="4852575" y="4357075"/>
            <a:ext cx="1700700" cy="4572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ard (Green)">
  <p:cSld name="CUSTOM_2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8"/>
          <p:cNvSpPr/>
          <p:nvPr/>
        </p:nvSpPr>
        <p:spPr>
          <a:xfrm>
            <a:off x="4572000" y="329175"/>
            <a:ext cx="4242900" cy="4480500"/>
          </a:xfrm>
          <a:prstGeom prst="roundRect">
            <a:avLst>
              <a:gd name="adj" fmla="val 196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6" name="Google Shape;576;p68"/>
          <p:cNvSpPr txBox="1">
            <a:spLocks noGrp="1"/>
          </p:cNvSpPr>
          <p:nvPr>
            <p:ph type="title"/>
          </p:nvPr>
        </p:nvSpPr>
        <p:spPr>
          <a:xfrm>
            <a:off x="329175" y="1225300"/>
            <a:ext cx="3383400" cy="26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77" name="Google Shape;577;p68"/>
          <p:cNvGrpSpPr/>
          <p:nvPr/>
        </p:nvGrpSpPr>
        <p:grpSpPr>
          <a:xfrm>
            <a:off x="329189" y="329168"/>
            <a:ext cx="642621" cy="377237"/>
            <a:chOff x="249775" y="765650"/>
            <a:chExt cx="6829125" cy="4008900"/>
          </a:xfrm>
        </p:grpSpPr>
        <p:sp>
          <p:nvSpPr>
            <p:cNvPr id="578" name="Google Shape;578;p68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8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8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8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8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68"/>
          <p:cNvSpPr txBox="1">
            <a:spLocks noGrp="1"/>
          </p:cNvSpPr>
          <p:nvPr>
            <p:ph type="subTitle" idx="1"/>
          </p:nvPr>
        </p:nvSpPr>
        <p:spPr>
          <a:xfrm>
            <a:off x="329200" y="3913600"/>
            <a:ext cx="3383400" cy="89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68"/>
          <p:cNvSpPr txBox="1">
            <a:spLocks noGrp="1"/>
          </p:cNvSpPr>
          <p:nvPr>
            <p:ph type="body" idx="2"/>
          </p:nvPr>
        </p:nvSpPr>
        <p:spPr>
          <a:xfrm>
            <a:off x="4572000" y="329175"/>
            <a:ext cx="4242900" cy="44805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5" name="Google Shape;585;p6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card (Black)">
  <p:cSld name="CUSTOM_22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9"/>
          <p:cNvSpPr txBox="1">
            <a:spLocks noGrp="1"/>
          </p:cNvSpPr>
          <p:nvPr>
            <p:ph type="title"/>
          </p:nvPr>
        </p:nvSpPr>
        <p:spPr>
          <a:xfrm>
            <a:off x="329175" y="1225300"/>
            <a:ext cx="3383400" cy="26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88" name="Google Shape;588;p69"/>
          <p:cNvGrpSpPr/>
          <p:nvPr/>
        </p:nvGrpSpPr>
        <p:grpSpPr>
          <a:xfrm>
            <a:off x="329189" y="329168"/>
            <a:ext cx="642621" cy="377237"/>
            <a:chOff x="249775" y="765650"/>
            <a:chExt cx="6829125" cy="4008900"/>
          </a:xfrm>
        </p:grpSpPr>
        <p:sp>
          <p:nvSpPr>
            <p:cNvPr id="589" name="Google Shape;589;p69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9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69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69"/>
          <p:cNvSpPr/>
          <p:nvPr/>
        </p:nvSpPr>
        <p:spPr>
          <a:xfrm>
            <a:off x="4572000" y="329175"/>
            <a:ext cx="4242900" cy="4480500"/>
          </a:xfrm>
          <a:prstGeom prst="roundRect">
            <a:avLst>
              <a:gd name="adj" fmla="val 196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95" name="Google Shape;595;p69"/>
          <p:cNvSpPr txBox="1">
            <a:spLocks noGrp="1"/>
          </p:cNvSpPr>
          <p:nvPr>
            <p:ph type="subTitle" idx="1"/>
          </p:nvPr>
        </p:nvSpPr>
        <p:spPr>
          <a:xfrm>
            <a:off x="329200" y="3913600"/>
            <a:ext cx="3383400" cy="89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69"/>
          <p:cNvSpPr txBox="1">
            <a:spLocks noGrp="1"/>
          </p:cNvSpPr>
          <p:nvPr>
            <p:ph type="body" idx="2"/>
          </p:nvPr>
        </p:nvSpPr>
        <p:spPr>
          <a:xfrm>
            <a:off x="4572000" y="329175"/>
            <a:ext cx="4242900" cy="4480500"/>
          </a:xfrm>
          <a:prstGeom prst="rect">
            <a:avLst/>
          </a:prstGeom>
        </p:spPr>
        <p:txBody>
          <a:bodyPr spcFirstLastPara="1" wrap="square" lIns="329175" tIns="329175" rIns="329175" bIns="32917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2pPr>
            <a:lvl3pPr marL="1371600" lvl="2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3pPr>
            <a:lvl4pPr marL="1828800" lvl="3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7pPr>
            <a:lvl8pPr marL="3657600" lvl="7" indent="-33020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  <a:defRPr sz="1600">
                <a:solidFill>
                  <a:srgbClr val="FFFFFF"/>
                </a:solidFill>
              </a:defRPr>
            </a:lvl8pPr>
            <a:lvl9pPr marL="4114800" lvl="8" indent="-3302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6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7" name="Google Shape;597;p6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(Photo)">
  <p:cSld name="CUSTOM_22_1_1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0"/>
          <p:cNvSpPr txBox="1">
            <a:spLocks noGrp="1"/>
          </p:cNvSpPr>
          <p:nvPr>
            <p:ph type="title"/>
          </p:nvPr>
        </p:nvSpPr>
        <p:spPr>
          <a:xfrm>
            <a:off x="329175" y="1225300"/>
            <a:ext cx="3383400" cy="268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00" name="Google Shape;600;p70"/>
          <p:cNvGrpSpPr/>
          <p:nvPr/>
        </p:nvGrpSpPr>
        <p:grpSpPr>
          <a:xfrm>
            <a:off x="329189" y="329168"/>
            <a:ext cx="642621" cy="377237"/>
            <a:chOff x="249775" y="765650"/>
            <a:chExt cx="6829125" cy="4008900"/>
          </a:xfrm>
        </p:grpSpPr>
        <p:sp>
          <p:nvSpPr>
            <p:cNvPr id="601" name="Google Shape;601;p70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0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0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0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0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70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7" name="Google Shape;607;p70"/>
          <p:cNvSpPr>
            <a:spLocks noGrp="1"/>
          </p:cNvSpPr>
          <p:nvPr>
            <p:ph type="pic" idx="2"/>
          </p:nvPr>
        </p:nvSpPr>
        <p:spPr>
          <a:xfrm>
            <a:off x="4572000" y="329175"/>
            <a:ext cx="4242900" cy="4480500"/>
          </a:xfrm>
          <a:prstGeom prst="roundRect">
            <a:avLst>
              <a:gd name="adj" fmla="val 1959"/>
            </a:avLst>
          </a:prstGeom>
          <a:noFill/>
          <a:ln>
            <a:noFill/>
          </a:ln>
        </p:spPr>
      </p:sp>
      <p:sp>
        <p:nvSpPr>
          <p:cNvPr id="608" name="Google Shape;608;p70"/>
          <p:cNvSpPr txBox="1">
            <a:spLocks noGrp="1"/>
          </p:cNvSpPr>
          <p:nvPr>
            <p:ph type="subTitle" idx="1"/>
          </p:nvPr>
        </p:nvSpPr>
        <p:spPr>
          <a:xfrm>
            <a:off x="329200" y="3913600"/>
            <a:ext cx="3383400" cy="896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lt logo">
  <p:cSld name="CUSTOM_16">
    <p:bg>
      <p:bgPr>
        <a:solidFill>
          <a:schemeClr val="dk2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oogle Shape;612;p72"/>
          <p:cNvGrpSpPr/>
          <p:nvPr/>
        </p:nvGrpSpPr>
        <p:grpSpPr>
          <a:xfrm>
            <a:off x="3726213" y="2140003"/>
            <a:ext cx="1691574" cy="993005"/>
            <a:chOff x="249775" y="765650"/>
            <a:chExt cx="6829125" cy="4008900"/>
          </a:xfrm>
        </p:grpSpPr>
        <p:sp>
          <p:nvSpPr>
            <p:cNvPr id="613" name="Google Shape;613;p72"/>
            <p:cNvSpPr/>
            <p:nvPr/>
          </p:nvSpPr>
          <p:spPr>
            <a:xfrm>
              <a:off x="5027800" y="765650"/>
              <a:ext cx="710900" cy="3018325"/>
            </a:xfrm>
            <a:custGeom>
              <a:avLst/>
              <a:gdLst/>
              <a:ahLst/>
              <a:cxnLst/>
              <a:rect l="l" t="t" r="r" b="b"/>
              <a:pathLst>
                <a:path w="28436" h="120733" extrusionOk="0">
                  <a:moveTo>
                    <a:pt x="28436" y="0"/>
                  </a:moveTo>
                  <a:lnTo>
                    <a:pt x="1" y="6060"/>
                  </a:lnTo>
                  <a:lnTo>
                    <a:pt x="1" y="120733"/>
                  </a:lnTo>
                  <a:lnTo>
                    <a:pt x="28436" y="120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2"/>
            <p:cNvSpPr/>
            <p:nvPr/>
          </p:nvSpPr>
          <p:spPr>
            <a:xfrm>
              <a:off x="2627125" y="1628025"/>
              <a:ext cx="2190925" cy="2190925"/>
            </a:xfrm>
            <a:custGeom>
              <a:avLst/>
              <a:gdLst/>
              <a:ahLst/>
              <a:cxnLst/>
              <a:rect l="l" t="t" r="r" b="b"/>
              <a:pathLst>
                <a:path w="87637" h="87637" extrusionOk="0">
                  <a:moveTo>
                    <a:pt x="43819" y="29368"/>
                  </a:moveTo>
                  <a:cubicBezTo>
                    <a:pt x="51743" y="29368"/>
                    <a:pt x="57803" y="35894"/>
                    <a:pt x="57803" y="43818"/>
                  </a:cubicBezTo>
                  <a:cubicBezTo>
                    <a:pt x="57803" y="51743"/>
                    <a:pt x="51743" y="57803"/>
                    <a:pt x="43819" y="57803"/>
                  </a:cubicBezTo>
                  <a:cubicBezTo>
                    <a:pt x="35894" y="57803"/>
                    <a:pt x="29368" y="51743"/>
                    <a:pt x="29368" y="43818"/>
                  </a:cubicBezTo>
                  <a:cubicBezTo>
                    <a:pt x="29368" y="35894"/>
                    <a:pt x="35894" y="29368"/>
                    <a:pt x="43819" y="29368"/>
                  </a:cubicBezTo>
                  <a:close/>
                  <a:moveTo>
                    <a:pt x="43819" y="0"/>
                  </a:moveTo>
                  <a:cubicBezTo>
                    <a:pt x="19579" y="0"/>
                    <a:pt x="1" y="19579"/>
                    <a:pt x="1" y="43818"/>
                  </a:cubicBezTo>
                  <a:cubicBezTo>
                    <a:pt x="1" y="68058"/>
                    <a:pt x="19579" y="87636"/>
                    <a:pt x="43819" y="87636"/>
                  </a:cubicBezTo>
                  <a:cubicBezTo>
                    <a:pt x="68059" y="87636"/>
                    <a:pt x="87637" y="68058"/>
                    <a:pt x="87637" y="43818"/>
                  </a:cubicBezTo>
                  <a:cubicBezTo>
                    <a:pt x="87637" y="19579"/>
                    <a:pt x="68059" y="0"/>
                    <a:pt x="43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2"/>
            <p:cNvSpPr/>
            <p:nvPr/>
          </p:nvSpPr>
          <p:spPr>
            <a:xfrm>
              <a:off x="3361325" y="4063650"/>
              <a:ext cx="710900" cy="710900"/>
            </a:xfrm>
            <a:custGeom>
              <a:avLst/>
              <a:gdLst/>
              <a:ahLst/>
              <a:cxnLst/>
              <a:rect l="l" t="t" r="r" b="b"/>
              <a:pathLst>
                <a:path w="28436" h="28436" extrusionOk="0">
                  <a:moveTo>
                    <a:pt x="14451" y="0"/>
                  </a:moveTo>
                  <a:cubicBezTo>
                    <a:pt x="6526" y="0"/>
                    <a:pt x="0" y="6526"/>
                    <a:pt x="0" y="14451"/>
                  </a:cubicBezTo>
                  <a:cubicBezTo>
                    <a:pt x="0" y="22376"/>
                    <a:pt x="6526" y="28435"/>
                    <a:pt x="14451" y="28435"/>
                  </a:cubicBezTo>
                  <a:cubicBezTo>
                    <a:pt x="21909" y="28435"/>
                    <a:pt x="28435" y="22376"/>
                    <a:pt x="28435" y="14451"/>
                  </a:cubicBezTo>
                  <a:cubicBezTo>
                    <a:pt x="28435" y="6526"/>
                    <a:pt x="21909" y="0"/>
                    <a:pt x="14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2"/>
            <p:cNvSpPr/>
            <p:nvPr/>
          </p:nvSpPr>
          <p:spPr>
            <a:xfrm>
              <a:off x="249775" y="765650"/>
              <a:ext cx="2167625" cy="3018325"/>
            </a:xfrm>
            <a:custGeom>
              <a:avLst/>
              <a:gdLst/>
              <a:ahLst/>
              <a:cxnLst/>
              <a:rect l="l" t="t" r="r" b="b"/>
              <a:pathLst>
                <a:path w="86705" h="120733" extrusionOk="0">
                  <a:moveTo>
                    <a:pt x="43818" y="28435"/>
                  </a:moveTo>
                  <a:cubicBezTo>
                    <a:pt x="48946" y="28435"/>
                    <a:pt x="52675" y="32631"/>
                    <a:pt x="52675" y="37292"/>
                  </a:cubicBezTo>
                  <a:cubicBezTo>
                    <a:pt x="52675" y="42420"/>
                    <a:pt x="48946" y="46149"/>
                    <a:pt x="43818" y="46149"/>
                  </a:cubicBezTo>
                  <a:lnTo>
                    <a:pt x="28435" y="46149"/>
                  </a:lnTo>
                  <a:lnTo>
                    <a:pt x="28435" y="28435"/>
                  </a:lnTo>
                  <a:close/>
                  <a:moveTo>
                    <a:pt x="49412" y="74584"/>
                  </a:moveTo>
                  <a:cubicBezTo>
                    <a:pt x="54540" y="74584"/>
                    <a:pt x="58269" y="78779"/>
                    <a:pt x="58269" y="83441"/>
                  </a:cubicBezTo>
                  <a:cubicBezTo>
                    <a:pt x="58269" y="88569"/>
                    <a:pt x="54540" y="92298"/>
                    <a:pt x="49412" y="92298"/>
                  </a:cubicBezTo>
                  <a:lnTo>
                    <a:pt x="28435" y="92298"/>
                  </a:lnTo>
                  <a:lnTo>
                    <a:pt x="28435" y="74584"/>
                  </a:lnTo>
                  <a:close/>
                  <a:moveTo>
                    <a:pt x="0" y="0"/>
                  </a:moveTo>
                  <a:lnTo>
                    <a:pt x="0" y="120733"/>
                  </a:lnTo>
                  <a:lnTo>
                    <a:pt x="49412" y="120733"/>
                  </a:lnTo>
                  <a:cubicBezTo>
                    <a:pt x="69923" y="120733"/>
                    <a:pt x="86704" y="103951"/>
                    <a:pt x="86704" y="83441"/>
                  </a:cubicBezTo>
                  <a:cubicBezTo>
                    <a:pt x="86704" y="73186"/>
                    <a:pt x="82509" y="63863"/>
                    <a:pt x="75516" y="56870"/>
                  </a:cubicBezTo>
                  <a:cubicBezTo>
                    <a:pt x="79246" y="51277"/>
                    <a:pt x="81110" y="44751"/>
                    <a:pt x="81110" y="37292"/>
                  </a:cubicBezTo>
                  <a:cubicBezTo>
                    <a:pt x="81110" y="16782"/>
                    <a:pt x="64329" y="0"/>
                    <a:pt x="43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2"/>
            <p:cNvSpPr/>
            <p:nvPr/>
          </p:nvSpPr>
          <p:spPr>
            <a:xfrm>
              <a:off x="6018375" y="1126900"/>
              <a:ext cx="1060525" cy="2692050"/>
            </a:xfrm>
            <a:custGeom>
              <a:avLst/>
              <a:gdLst/>
              <a:ahLst/>
              <a:cxnLst/>
              <a:rect l="l" t="t" r="r" b="b"/>
              <a:pathLst>
                <a:path w="42421" h="107682" extrusionOk="0">
                  <a:moveTo>
                    <a:pt x="28436" y="1"/>
                  </a:moveTo>
                  <a:lnTo>
                    <a:pt x="0" y="6061"/>
                  </a:lnTo>
                  <a:lnTo>
                    <a:pt x="0" y="49879"/>
                  </a:lnTo>
                  <a:lnTo>
                    <a:pt x="0" y="79246"/>
                  </a:lnTo>
                  <a:lnTo>
                    <a:pt x="0" y="79246"/>
                  </a:lnTo>
                  <a:lnTo>
                    <a:pt x="0" y="79246"/>
                  </a:lnTo>
                  <a:cubicBezTo>
                    <a:pt x="0" y="96494"/>
                    <a:pt x="10722" y="106749"/>
                    <a:pt x="26571" y="107215"/>
                  </a:cubicBezTo>
                  <a:cubicBezTo>
                    <a:pt x="26571" y="107215"/>
                    <a:pt x="26571" y="107681"/>
                    <a:pt x="27037" y="107681"/>
                  </a:cubicBezTo>
                  <a:lnTo>
                    <a:pt x="27037" y="107681"/>
                  </a:lnTo>
                  <a:cubicBezTo>
                    <a:pt x="27503" y="107681"/>
                    <a:pt x="27969" y="107681"/>
                    <a:pt x="28436" y="107681"/>
                  </a:cubicBezTo>
                  <a:lnTo>
                    <a:pt x="28436" y="107681"/>
                  </a:lnTo>
                  <a:cubicBezTo>
                    <a:pt x="36360" y="107681"/>
                    <a:pt x="42420" y="103952"/>
                    <a:pt x="42420" y="103952"/>
                  </a:cubicBezTo>
                  <a:lnTo>
                    <a:pt x="42420" y="82975"/>
                  </a:lnTo>
                  <a:cubicBezTo>
                    <a:pt x="42420" y="82975"/>
                    <a:pt x="39623" y="83908"/>
                    <a:pt x="35894" y="83908"/>
                  </a:cubicBezTo>
                  <a:cubicBezTo>
                    <a:pt x="30300" y="83908"/>
                    <a:pt x="28436" y="78780"/>
                    <a:pt x="28436" y="72254"/>
                  </a:cubicBezTo>
                  <a:lnTo>
                    <a:pt x="28436" y="49879"/>
                  </a:lnTo>
                  <a:lnTo>
                    <a:pt x="42420" y="49879"/>
                  </a:lnTo>
                  <a:lnTo>
                    <a:pt x="42420" y="21444"/>
                  </a:lnTo>
                  <a:lnTo>
                    <a:pt x="28436" y="214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72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Green)" type="secHead">
  <p:cSld name="SECTION_HEADER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Black)">
  <p:cSld name="SECTION_HEADER_1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BODY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40782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4736625" y="1225300"/>
            <a:ext cx="4078200" cy="358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/>
          <p:nvPr/>
        </p:nvSpPr>
        <p:spPr>
          <a:xfrm>
            <a:off x="-125" y="-656700"/>
            <a:ext cx="9144000" cy="492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You can add new slides from the template by clicking on the arrow next to the + icon on the top left.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8485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9175" y="1225300"/>
            <a:ext cx="8485800" cy="3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55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8" r:id="rId6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07">
          <p15:clr>
            <a:srgbClr val="E46962"/>
          </p15:clr>
        </p15:guide>
        <p15:guide id="2" pos="732">
          <p15:clr>
            <a:srgbClr val="E46962"/>
          </p15:clr>
        </p15:guide>
        <p15:guide id="3" pos="1267">
          <p15:clr>
            <a:srgbClr val="E46962"/>
          </p15:clr>
        </p15:guide>
        <p15:guide id="4" pos="1803">
          <p15:clr>
            <a:srgbClr val="E46962"/>
          </p15:clr>
        </p15:guide>
        <p15:guide id="5" pos="2339">
          <p15:clr>
            <a:srgbClr val="E46962"/>
          </p15:clr>
        </p15:guide>
        <p15:guide id="6" pos="2880">
          <p15:clr>
            <a:srgbClr val="E46962"/>
          </p15:clr>
        </p15:guide>
        <p15:guide id="7" pos="3410">
          <p15:clr>
            <a:srgbClr val="E46962"/>
          </p15:clr>
        </p15:guide>
        <p15:guide id="8" pos="3946">
          <p15:clr>
            <a:srgbClr val="E46962"/>
          </p15:clr>
        </p15:guide>
        <p15:guide id="9" pos="4481">
          <p15:clr>
            <a:srgbClr val="E46962"/>
          </p15:clr>
        </p15:guide>
        <p15:guide id="10" pos="5017">
          <p15:clr>
            <a:srgbClr val="E46962"/>
          </p15:clr>
        </p15:guide>
        <p15:guide id="11" pos="5553">
          <p15:clr>
            <a:srgbClr val="E46962"/>
          </p15:clr>
        </p15:guide>
        <p15:guide id="12" orient="horz" pos="207">
          <p15:clr>
            <a:srgbClr val="E46962"/>
          </p15:clr>
        </p15:guide>
        <p15:guide id="13" orient="horz" pos="490">
          <p15:clr>
            <a:srgbClr val="E46962"/>
          </p15:clr>
        </p15:guide>
        <p15:guide id="14" orient="horz" pos="772">
          <p15:clr>
            <a:srgbClr val="E46962"/>
          </p15:clr>
        </p15:guide>
        <p15:guide id="15" orient="horz" pos="1054">
          <p15:clr>
            <a:srgbClr val="E46962"/>
          </p15:clr>
        </p15:guide>
        <p15:guide id="16" orient="horz" pos="1336">
          <p15:clr>
            <a:srgbClr val="E46962"/>
          </p15:clr>
        </p15:guide>
        <p15:guide id="17" orient="horz" pos="1620">
          <p15:clr>
            <a:srgbClr val="E46962"/>
          </p15:clr>
        </p15:guide>
        <p15:guide id="18" orient="horz" pos="1901">
          <p15:clr>
            <a:srgbClr val="E46962"/>
          </p15:clr>
        </p15:guide>
        <p15:guide id="19" orient="horz" pos="2183">
          <p15:clr>
            <a:srgbClr val="E46962"/>
          </p15:clr>
        </p15:guide>
        <p15:guide id="20" orient="horz" pos="2465">
          <p15:clr>
            <a:srgbClr val="E46962"/>
          </p15:clr>
        </p15:guide>
        <p15:guide id="21" orient="horz" pos="2748">
          <p15:clr>
            <a:srgbClr val="E46962"/>
          </p15:clr>
        </p15:guide>
        <p15:guide id="22" orient="horz" pos="303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>
            <a:spLocks noGrp="1"/>
          </p:cNvSpPr>
          <p:nvPr>
            <p:ph type="title"/>
          </p:nvPr>
        </p:nvSpPr>
        <p:spPr>
          <a:xfrm>
            <a:off x="329100" y="225003"/>
            <a:ext cx="3383400" cy="90327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Bolt Rentals</a:t>
            </a:r>
            <a:endParaRPr sz="4000" dirty="0"/>
          </a:p>
        </p:txBody>
      </p:sp>
      <p:pic>
        <p:nvPicPr>
          <p:cNvPr id="624" name="Google Shape;624;p7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502" r="20496"/>
          <a:stretch/>
        </p:blipFill>
        <p:spPr>
          <a:xfrm>
            <a:off x="4572000" y="175"/>
            <a:ext cx="4572001" cy="5143501"/>
          </a:xfrm>
          <a:prstGeom prst="rect">
            <a:avLst/>
          </a:prstGeom>
        </p:spPr>
      </p:pic>
      <p:sp>
        <p:nvSpPr>
          <p:cNvPr id="2" name="Google Shape;623;p73">
            <a:extLst>
              <a:ext uri="{FF2B5EF4-FFF2-40B4-BE49-F238E27FC236}">
                <a16:creationId xmlns:a16="http://schemas.microsoft.com/office/drawing/2014/main" id="{5E7C3527-6294-3922-201C-A7200C37EA08}"/>
              </a:ext>
            </a:extLst>
          </p:cNvPr>
          <p:cNvSpPr txBox="1">
            <a:spLocks/>
          </p:cNvSpPr>
          <p:nvPr/>
        </p:nvSpPr>
        <p:spPr>
          <a:xfrm>
            <a:off x="329100" y="1323088"/>
            <a:ext cx="2469760" cy="513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 SemiBold"/>
              <a:buNone/>
              <a:defRPr sz="3200" b="0" i="0" u="none" strike="noStrike" cap="none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r>
              <a:rPr lang="en-GB" sz="1600" dirty="0">
                <a:latin typeface="+mj-lt"/>
              </a:rPr>
              <a:t>E-Scooter Market Analysis &amp; Strategic Plan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18A4B-5B1A-0611-1B4E-DE62164033C1}"/>
              </a:ext>
            </a:extLst>
          </p:cNvPr>
          <p:cNvSpPr txBox="1"/>
          <p:nvPr/>
        </p:nvSpPr>
        <p:spPr>
          <a:xfrm>
            <a:off x="2020800" y="3804197"/>
            <a:ext cx="2317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(   B A R C E L O N A  ,  2 0 2 2  )</a:t>
            </a:r>
            <a:r>
              <a:rPr lang="en-DE" sz="1100" dirty="0">
                <a:solidFill>
                  <a:schemeClr val="bg1"/>
                </a:solidFill>
                <a:effectLst/>
              </a:rPr>
              <a:t> </a:t>
            </a:r>
            <a:endParaRPr lang="en-DE" sz="1100" dirty="0">
              <a:solidFill>
                <a:schemeClr val="bg1"/>
              </a:solidFill>
            </a:endParaRPr>
          </a:p>
        </p:txBody>
      </p:sp>
      <p:pic>
        <p:nvPicPr>
          <p:cNvPr id="1028" name="Picture 4" descr="E-Scooter mieten | E-Scooter einfach und sicher nutzen | Bolt">
            <a:extLst>
              <a:ext uri="{FF2B5EF4-FFF2-40B4-BE49-F238E27FC236}">
                <a16:creationId xmlns:a16="http://schemas.microsoft.com/office/drawing/2014/main" id="{80112943-5037-F1A8-6E91-56AE83340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9" t="11882" r="19365"/>
          <a:stretch/>
        </p:blipFill>
        <p:spPr bwMode="auto">
          <a:xfrm>
            <a:off x="4500439" y="-176"/>
            <a:ext cx="464356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7FAB8-6F40-127C-CA05-978B48D2CA58}"/>
              </a:ext>
            </a:extLst>
          </p:cNvPr>
          <p:cNvSpPr txBox="1"/>
          <p:nvPr/>
        </p:nvSpPr>
        <p:spPr>
          <a:xfrm>
            <a:off x="1936717" y="4413797"/>
            <a:ext cx="2317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Prepared by: </a:t>
            </a:r>
            <a:r>
              <a:rPr lang="en-GB" sz="1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</a:t>
            </a:r>
            <a:r>
              <a:rPr lang="en-GB" sz="1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Özyürek</a:t>
            </a:r>
            <a:endParaRPr lang="en-DE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EA5E9A-7D4A-F23F-ECB6-EC50729CBB35}"/>
              </a:ext>
            </a:extLst>
          </p:cNvPr>
          <p:cNvSpPr txBox="1"/>
          <p:nvPr/>
        </p:nvSpPr>
        <p:spPr>
          <a:xfrm>
            <a:off x="1936717" y="4634514"/>
            <a:ext cx="23178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1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2025</a:t>
            </a:r>
            <a:endParaRPr lang="en-DE" sz="1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4. </a:t>
            </a:r>
            <a:r>
              <a:rPr lang="en-GB" dirty="0"/>
              <a:t>Competitive Landscape </a:t>
            </a:r>
            <a:r>
              <a:rPr lang="en-GB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🔍</a:t>
            </a:r>
            <a:r>
              <a:rPr lang="en-DE" dirty="0">
                <a:effectLst/>
              </a:rPr>
              <a:t> 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4.2</a:t>
            </a:r>
            <a:r>
              <a:rPr lang="en-GB" sz="1600" dirty="0">
                <a:solidFill>
                  <a:srgbClr val="2A9C64"/>
                </a:solidFill>
              </a:rPr>
              <a:t> Regulatory Landscape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33B621-0948-F18A-A54F-32D45CA7B622}"/>
              </a:ext>
            </a:extLst>
          </p:cNvPr>
          <p:cNvSpPr txBox="1"/>
          <p:nvPr/>
        </p:nvSpPr>
        <p:spPr>
          <a:xfrm>
            <a:off x="329049" y="1754927"/>
            <a:ext cx="5503860" cy="275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Licensing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Limited to 3,975 scooters citywide by AMB (Metropolitan Area of Barcelona)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DE" sz="1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Parking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Designated zones only, €100 fine for violations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DE" sz="1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Speed Limit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25 km/h on bike lanes, 10 km/h on sidewalks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DE" sz="1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0">
              <a:lnSpc>
                <a:spcPct val="115000"/>
              </a:lnSpc>
            </a:pP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User Requirements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Minimum age 16, single rider only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DE" sz="14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buNone/>
            </a:pPr>
            <a:r>
              <a:rPr lang="en-GB" sz="1400" b="1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Insurance</a:t>
            </a:r>
            <a:r>
              <a:rPr lang="en-GB" sz="14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Mandatory third-party liability insurance</a:t>
            </a:r>
            <a:br>
              <a:rPr lang="en-GB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64D483-0943-16FA-3FBE-43D1F9608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37" y="734651"/>
            <a:ext cx="2780632" cy="367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1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89A44144-53CA-7F7A-2267-D0767EF2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E7591BA7-076A-0623-6BDF-569811337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5. </a:t>
            </a:r>
            <a:r>
              <a:rPr lang="en-GB" dirty="0"/>
              <a:t>Pricing Strategy </a:t>
            </a:r>
            <a:r>
              <a:rPr lang="en" dirty="0"/>
              <a:t>🎯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E6B80F4-FAD6-9D65-C653-D5182ADE9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984668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Phased Approach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60B807-D129-F2F8-CCAD-DB3F4D40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C5E57-5BA6-5FC7-D30D-5B9A63452E4A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E4E5D-08D2-C5F0-7E76-52B8CE764244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3DDA78-6DF7-9990-0D1B-8162E5FC212C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856933-E8A7-39E1-2BD3-1A76FED85DB2}"/>
              </a:ext>
            </a:extLst>
          </p:cNvPr>
          <p:cNvGraphicFramePr>
            <a:graphicFrameLocks noGrp="1"/>
          </p:cNvGraphicFramePr>
          <p:nvPr/>
        </p:nvGraphicFramePr>
        <p:xfrm>
          <a:off x="329049" y="1334813"/>
          <a:ext cx="6495262" cy="1724138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753690">
                  <a:extLst>
                    <a:ext uri="{9D8B030D-6E8A-4147-A177-3AD203B41FA5}">
                      <a16:colId xmlns:a16="http://schemas.microsoft.com/office/drawing/2014/main" val="855620017"/>
                    </a:ext>
                  </a:extLst>
                </a:gridCol>
                <a:gridCol w="1014276">
                  <a:extLst>
                    <a:ext uri="{9D8B030D-6E8A-4147-A177-3AD203B41FA5}">
                      <a16:colId xmlns:a16="http://schemas.microsoft.com/office/drawing/2014/main" val="1838604893"/>
                    </a:ext>
                  </a:extLst>
                </a:gridCol>
                <a:gridCol w="1962327">
                  <a:extLst>
                    <a:ext uri="{9D8B030D-6E8A-4147-A177-3AD203B41FA5}">
                      <a16:colId xmlns:a16="http://schemas.microsoft.com/office/drawing/2014/main" val="2523192741"/>
                    </a:ext>
                  </a:extLst>
                </a:gridCol>
                <a:gridCol w="2764969">
                  <a:extLst>
                    <a:ext uri="{9D8B030D-6E8A-4147-A177-3AD203B41FA5}">
                      <a16:colId xmlns:a16="http://schemas.microsoft.com/office/drawing/2014/main" val="3260516932"/>
                    </a:ext>
                  </a:extLst>
                </a:gridCol>
              </a:tblGrid>
              <a:tr h="31055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Phase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Timing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Pricing Model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Tactics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459293"/>
                  </a:ext>
                </a:extLst>
              </a:tr>
              <a:tr h="4711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Entry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Months 1-3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€0.20/min + free unlocks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50% off first 5 rides, Referral bonuses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497741"/>
                  </a:ext>
                </a:extLst>
              </a:tr>
              <a:tr h="4711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Growth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Months 4-12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€0.22/min + €0.50 unlock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Dynamic pricing in high-demand areas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227214"/>
                  </a:ext>
                </a:extLst>
              </a:tr>
              <a:tr h="4711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Mature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Year 2+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€0.25/min + premium subs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Loyalty program, Tourist packages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238482"/>
                  </a:ext>
                </a:extLst>
              </a:tr>
            </a:tbl>
          </a:graphicData>
        </a:graphic>
      </p:graphicFrame>
      <p:sp>
        <p:nvSpPr>
          <p:cNvPr id="3" name="Google Shape;757;p84">
            <a:extLst>
              <a:ext uri="{FF2B5EF4-FFF2-40B4-BE49-F238E27FC236}">
                <a16:creationId xmlns:a16="http://schemas.microsoft.com/office/drawing/2014/main" id="{63B25341-3460-9850-F3AE-59695774CCD5}"/>
              </a:ext>
            </a:extLst>
          </p:cNvPr>
          <p:cNvSpPr txBox="1">
            <a:spLocks/>
          </p:cNvSpPr>
          <p:nvPr/>
        </p:nvSpPr>
        <p:spPr>
          <a:xfrm>
            <a:off x="329050" y="3339895"/>
            <a:ext cx="42429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600" dirty="0">
                <a:solidFill>
                  <a:schemeClr val="tx1"/>
                </a:solidFill>
              </a:rPr>
              <a:t>Subscription Plans</a:t>
            </a:r>
            <a:endParaRPr lang="en-GB"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8F570-00F0-F04C-2685-D196F32F2697}"/>
              </a:ext>
            </a:extLst>
          </p:cNvPr>
          <p:cNvSpPr txBox="1"/>
          <p:nvPr/>
        </p:nvSpPr>
        <p:spPr>
          <a:xfrm>
            <a:off x="242421" y="3718976"/>
            <a:ext cx="5933974" cy="81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Weekend Warrior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€15/month for 120 minutes of weekend rides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1400" b="1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Daily Commuter</a:t>
            </a:r>
            <a:r>
              <a:rPr lang="en-GB" sz="1400" u="none" strike="noStrike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€25/month for 200 minutes, valid Monday-Friday</a:t>
            </a:r>
            <a:br>
              <a:rPr lang="en-GB" sz="14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1400" b="1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Urban Explorer</a:t>
            </a:r>
            <a:r>
              <a:rPr lang="en-GB" sz="14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€40/month for 400 minutes, anytime use</a:t>
            </a:r>
            <a:r>
              <a:rPr lang="en-DE" dirty="0">
                <a:effectLst/>
              </a:rPr>
              <a:t> </a:t>
            </a:r>
            <a:endParaRPr lang="en-D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90D1F1-7541-13D4-9B7E-420B202E629B}"/>
              </a:ext>
            </a:extLst>
          </p:cNvPr>
          <p:cNvCxnSpPr>
            <a:cxnSpLocks/>
          </p:cNvCxnSpPr>
          <p:nvPr/>
        </p:nvCxnSpPr>
        <p:spPr>
          <a:xfrm>
            <a:off x="329049" y="3157086"/>
            <a:ext cx="8526193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oogle Shape;652;p76">
            <a:extLst>
              <a:ext uri="{FF2B5EF4-FFF2-40B4-BE49-F238E27FC236}">
                <a16:creationId xmlns:a16="http://schemas.microsoft.com/office/drawing/2014/main" id="{A9C166EB-83B7-B1A1-C46D-4E70E4363FA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8499" t="-1661" r="8499" b="33271"/>
          <a:stretch/>
        </p:blipFill>
        <p:spPr>
          <a:xfrm>
            <a:off x="6349650" y="557681"/>
            <a:ext cx="3157086" cy="2601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044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89A44144-53CA-7F7A-2267-D0767EF2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E7591BA7-076A-0623-6BDF-569811337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6. </a:t>
            </a:r>
            <a:r>
              <a:rPr lang="en-GB" dirty="0"/>
              <a:t>Risk Mitigation </a:t>
            </a:r>
            <a:r>
              <a:rPr lang="en" dirty="0"/>
              <a:t>⚠️ 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60B807-D129-F2F8-CCAD-DB3F4D40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C5E57-5BA6-5FC7-D30D-5B9A63452E4A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E4E5D-08D2-C5F0-7E76-52B8CE764244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3DDA78-6DF7-9990-0D1B-8162E5FC212C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A167683-8F31-34C1-F35F-C9EF0FF4D8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646720"/>
              </p:ext>
            </p:extLst>
          </p:nvPr>
        </p:nvGraphicFramePr>
        <p:xfrm>
          <a:off x="329049" y="1294427"/>
          <a:ext cx="5186227" cy="2843403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1638512">
                  <a:extLst>
                    <a:ext uri="{9D8B030D-6E8A-4147-A177-3AD203B41FA5}">
                      <a16:colId xmlns:a16="http://schemas.microsoft.com/office/drawing/2014/main" val="2065333273"/>
                    </a:ext>
                  </a:extLst>
                </a:gridCol>
                <a:gridCol w="3547715">
                  <a:extLst>
                    <a:ext uri="{9D8B030D-6E8A-4147-A177-3AD203B41FA5}">
                      <a16:colId xmlns:a16="http://schemas.microsoft.com/office/drawing/2014/main" val="27168179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Risk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Mitigation Strategy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883929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Regulatory changes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Dedicated compliance team, proactive engagement with AMB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0703890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Vandalism &amp; theft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GPS tracking, anti-theft alarms, partnerships with local police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2561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Seasonal demand fluctuations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Dynamic fleet management, winter maintenance schedules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86642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Battery life &amp; charging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Swappable batteries, incentivized user drop-offs at charging stations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01639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User safety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In-app safety tutorials, free helmet giveaways, insurance partnerships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9892463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EC5CEB1F-DF34-2780-344B-7EE14623A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846" y="499610"/>
            <a:ext cx="2912979" cy="38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1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89A44144-53CA-7F7A-2267-D0767EF2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E7591BA7-076A-0623-6BDF-569811337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4" y="329175"/>
            <a:ext cx="6601015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7. </a:t>
            </a:r>
            <a:r>
              <a:rPr lang="en-GB" dirty="0"/>
              <a:t>Strategic Recommendations </a:t>
            </a:r>
            <a:r>
              <a:rPr lang="en" dirty="0"/>
              <a:t>🗂️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60B807-D129-F2F8-CCAD-DB3F4D40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C5E57-5BA6-5FC7-D30D-5B9A63452E4A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E4E5D-08D2-C5F0-7E76-52B8CE764244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3DDA78-6DF7-9990-0D1B-8162E5FC212C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7;p84">
            <a:extLst>
              <a:ext uri="{FF2B5EF4-FFF2-40B4-BE49-F238E27FC236}">
                <a16:creationId xmlns:a16="http://schemas.microsoft.com/office/drawing/2014/main" id="{8B5B5652-8562-13CE-3E43-293775891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011273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A9C64"/>
                </a:solidFill>
              </a:rPr>
              <a:t>1. Launch Strategy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5CDD0-8E2F-0578-F0A2-67E8B1CAB1D9}"/>
              </a:ext>
            </a:extLst>
          </p:cNvPr>
          <p:cNvSpPr txBox="1"/>
          <p:nvPr/>
        </p:nvSpPr>
        <p:spPr>
          <a:xfrm>
            <a:off x="266546" y="1368574"/>
            <a:ext cx="6726269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Start with 2,000 scooters, focusing on high-traffic and tourist areas. </a:t>
            </a:r>
            <a:b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Scale to 3,500 within 6 months based on demand and regulatory approval.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Google Shape;757;p84">
            <a:extLst>
              <a:ext uri="{FF2B5EF4-FFF2-40B4-BE49-F238E27FC236}">
                <a16:creationId xmlns:a16="http://schemas.microsoft.com/office/drawing/2014/main" id="{DCDDBBFE-CF4D-BE21-7A7B-03B618693733}"/>
              </a:ext>
            </a:extLst>
          </p:cNvPr>
          <p:cNvSpPr txBox="1">
            <a:spLocks/>
          </p:cNvSpPr>
          <p:nvPr/>
        </p:nvSpPr>
        <p:spPr>
          <a:xfrm>
            <a:off x="329050" y="2358809"/>
            <a:ext cx="42429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600" dirty="0">
                <a:solidFill>
                  <a:srgbClr val="2A9C64"/>
                </a:solidFill>
              </a:rPr>
              <a:t>2. Tech Integration</a:t>
            </a:r>
            <a:endParaRPr lang="en-GB"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EE514-5A3F-FE2B-2601-AD740D36C9FF}"/>
              </a:ext>
            </a:extLst>
          </p:cNvPr>
          <p:cNvSpPr txBox="1"/>
          <p:nvPr/>
        </p:nvSpPr>
        <p:spPr>
          <a:xfrm>
            <a:off x="266546" y="2678952"/>
            <a:ext cx="6726269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</a:t>
            </a: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Implement AI-driven rebalancing to optimize scooter placement</a:t>
            </a:r>
            <a:b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- Develop "virtual docking" using geofencing to ensure proper parking.</a:t>
            </a:r>
          </a:p>
        </p:txBody>
      </p:sp>
      <p:sp>
        <p:nvSpPr>
          <p:cNvPr id="9" name="Google Shape;757;p84">
            <a:extLst>
              <a:ext uri="{FF2B5EF4-FFF2-40B4-BE49-F238E27FC236}">
                <a16:creationId xmlns:a16="http://schemas.microsoft.com/office/drawing/2014/main" id="{6A74A3AE-7E3A-73C3-50EE-A01A908E3659}"/>
              </a:ext>
            </a:extLst>
          </p:cNvPr>
          <p:cNvSpPr txBox="1">
            <a:spLocks/>
          </p:cNvSpPr>
          <p:nvPr/>
        </p:nvSpPr>
        <p:spPr>
          <a:xfrm>
            <a:off x="329050" y="3610093"/>
            <a:ext cx="42429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600" dirty="0">
                <a:solidFill>
                  <a:srgbClr val="2A9C64"/>
                </a:solidFill>
              </a:rPr>
              <a:t>3. Partnerships</a:t>
            </a:r>
            <a:endParaRPr lang="en-GB"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2397E-14CB-2A60-7629-9566673FB82E}"/>
              </a:ext>
            </a:extLst>
          </p:cNvPr>
          <p:cNvSpPr txBox="1"/>
          <p:nvPr/>
        </p:nvSpPr>
        <p:spPr>
          <a:xfrm>
            <a:off x="266546" y="3930236"/>
            <a:ext cx="6726269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Collaborate with Barcelona City Council for sustainable mobility initiatives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Partner with major hotels and Barcelona Tourist Card for integrated offerings</a:t>
            </a: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12" name="Google Shape;778;p86">
            <a:extLst>
              <a:ext uri="{FF2B5EF4-FFF2-40B4-BE49-F238E27FC236}">
                <a16:creationId xmlns:a16="http://schemas.microsoft.com/office/drawing/2014/main" id="{CD033E91-F1C3-89AA-42D2-D7E4EB07696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19" b="29"/>
          <a:stretch/>
        </p:blipFill>
        <p:spPr>
          <a:xfrm>
            <a:off x="6037457" y="833984"/>
            <a:ext cx="3296862" cy="32951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393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89A44144-53CA-7F7A-2267-D0767EF23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E7591BA7-076A-0623-6BDF-569811337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4" y="329175"/>
            <a:ext cx="6601015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7. </a:t>
            </a:r>
            <a:r>
              <a:rPr lang="en-GB" dirty="0"/>
              <a:t>Strategic Recommendations </a:t>
            </a:r>
            <a:r>
              <a:rPr lang="en" dirty="0"/>
              <a:t>🗂️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60B807-D129-F2F8-CCAD-DB3F4D403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BC5E57-5BA6-5FC7-D30D-5B9A63452E4A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DE4E5D-08D2-C5F0-7E76-52B8CE764244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3DDA78-6DF7-9990-0D1B-8162E5FC212C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757;p84">
            <a:extLst>
              <a:ext uri="{FF2B5EF4-FFF2-40B4-BE49-F238E27FC236}">
                <a16:creationId xmlns:a16="http://schemas.microsoft.com/office/drawing/2014/main" id="{8B5B5652-8562-13CE-3E43-2937758912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49" y="1011273"/>
            <a:ext cx="4242901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A9C64"/>
                </a:solidFill>
              </a:rPr>
              <a:t>4. Local Team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5CDD0-8E2F-0578-F0A2-67E8B1CAB1D9}"/>
              </a:ext>
            </a:extLst>
          </p:cNvPr>
          <p:cNvSpPr txBox="1"/>
          <p:nvPr/>
        </p:nvSpPr>
        <p:spPr>
          <a:xfrm>
            <a:off x="266547" y="1368574"/>
            <a:ext cx="4777092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Hire a local General Manager with experience in mobility or tech startups in Barcelona.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7" name="Google Shape;757;p84">
            <a:extLst>
              <a:ext uri="{FF2B5EF4-FFF2-40B4-BE49-F238E27FC236}">
                <a16:creationId xmlns:a16="http://schemas.microsoft.com/office/drawing/2014/main" id="{DCDDBBFE-CF4D-BE21-7A7B-03B618693733}"/>
              </a:ext>
            </a:extLst>
          </p:cNvPr>
          <p:cNvSpPr txBox="1">
            <a:spLocks/>
          </p:cNvSpPr>
          <p:nvPr/>
        </p:nvSpPr>
        <p:spPr>
          <a:xfrm>
            <a:off x="329050" y="2358809"/>
            <a:ext cx="42429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600" dirty="0">
                <a:solidFill>
                  <a:srgbClr val="2A9C64"/>
                </a:solidFill>
              </a:rPr>
              <a:t>5. Marketing Focus</a:t>
            </a:r>
            <a:endParaRPr lang="en-GB"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EE514-5A3F-FE2B-2601-AD740D36C9FF}"/>
              </a:ext>
            </a:extLst>
          </p:cNvPr>
          <p:cNvSpPr txBox="1"/>
          <p:nvPr/>
        </p:nvSpPr>
        <p:spPr>
          <a:xfrm>
            <a:off x="266546" y="2678952"/>
            <a:ext cx="6726269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Heavy emphasis on digital marketing, targeting both locals and tourists</a:t>
            </a:r>
            <a:b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- Sponsor local events to build brand awareness and community </a:t>
            </a:r>
            <a:r>
              <a:rPr lang="en-GB" dirty="0" err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goodwil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Google Shape;757;p84">
            <a:extLst>
              <a:ext uri="{FF2B5EF4-FFF2-40B4-BE49-F238E27FC236}">
                <a16:creationId xmlns:a16="http://schemas.microsoft.com/office/drawing/2014/main" id="{6A74A3AE-7E3A-73C3-50EE-A01A908E3659}"/>
              </a:ext>
            </a:extLst>
          </p:cNvPr>
          <p:cNvSpPr txBox="1">
            <a:spLocks/>
          </p:cNvSpPr>
          <p:nvPr/>
        </p:nvSpPr>
        <p:spPr>
          <a:xfrm>
            <a:off x="329050" y="3610093"/>
            <a:ext cx="42429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600" dirty="0">
                <a:solidFill>
                  <a:srgbClr val="2A9C64"/>
                </a:solidFill>
              </a:rPr>
              <a:t>6. Sustainability Narrative</a:t>
            </a:r>
            <a:endParaRPr lang="en-GB"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B2397E-14CB-2A60-7629-9566673FB82E}"/>
              </a:ext>
            </a:extLst>
          </p:cNvPr>
          <p:cNvSpPr txBox="1"/>
          <p:nvPr/>
        </p:nvSpPr>
        <p:spPr>
          <a:xfrm>
            <a:off x="266546" y="3930236"/>
            <a:ext cx="6726269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Highlight CO2 savings (0.023 kg CO2eq/ride vs. cars) in all communications</a:t>
            </a:r>
            <a:r>
              <a:rPr lang="en-GB" sz="140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</p:txBody>
      </p:sp>
      <p:pic>
        <p:nvPicPr>
          <p:cNvPr id="12" name="Google Shape;656;p76">
            <a:extLst>
              <a:ext uri="{FF2B5EF4-FFF2-40B4-BE49-F238E27FC236}">
                <a16:creationId xmlns:a16="http://schemas.microsoft.com/office/drawing/2014/main" id="{C9E603EE-7E00-F588-70F7-9975E33399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748" t="22121" r="7748" b="22115"/>
          <a:stretch/>
        </p:blipFill>
        <p:spPr>
          <a:xfrm>
            <a:off x="5936603" y="779550"/>
            <a:ext cx="2715899" cy="1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76;p86">
            <a:extLst>
              <a:ext uri="{FF2B5EF4-FFF2-40B4-BE49-F238E27FC236}">
                <a16:creationId xmlns:a16="http://schemas.microsoft.com/office/drawing/2014/main" id="{2795E8E4-606B-50B7-793B-83C9A68732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t="19" b="29"/>
          <a:stretch/>
        </p:blipFill>
        <p:spPr>
          <a:xfrm>
            <a:off x="6300375" y="1965253"/>
            <a:ext cx="2843625" cy="2842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272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8D950-46EC-CF5A-9167-EE68A981AE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</a:blip>
          <a:srcRect r="6762"/>
          <a:stretch/>
        </p:blipFill>
        <p:spPr>
          <a:xfrm>
            <a:off x="0" y="8382"/>
            <a:ext cx="9144000" cy="5135117"/>
          </a:xfrm>
          <a:prstGeom prst="rect">
            <a:avLst/>
          </a:prstGeom>
        </p:spPr>
      </p:pic>
      <p:sp>
        <p:nvSpPr>
          <p:cNvPr id="704" name="Google Shape;704;p79"/>
          <p:cNvSpPr txBox="1">
            <a:spLocks noGrp="1"/>
          </p:cNvSpPr>
          <p:nvPr>
            <p:ph type="title"/>
          </p:nvPr>
        </p:nvSpPr>
        <p:spPr>
          <a:xfrm>
            <a:off x="924983" y="194320"/>
            <a:ext cx="7294033" cy="44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By executing this comprehensive strategy, Bolt can establish a strong presence in Barcelona's competitive e-scooter market, aiming for 20% market share and profitability within 18 months of launch</a:t>
            </a:r>
            <a:r>
              <a:rPr lang="en" dirty="0"/>
              <a:t>.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889C565-3BD1-7E31-D322-EFA2925B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C5FC6-907C-4781-CB8F-800C81FAB6C2}"/>
              </a:ext>
            </a:extLst>
          </p:cNvPr>
          <p:cNvSpPr txBox="1"/>
          <p:nvPr/>
        </p:nvSpPr>
        <p:spPr>
          <a:xfrm>
            <a:off x="7294553" y="4743966"/>
            <a:ext cx="12639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4C0A4F-BAF4-9151-B809-6E7DF3467A8C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F1A655-C872-E84A-72E3-B3CC2B943ADA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27138B-26D4-0A3F-973A-23A95C95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5" t="20574" r="2012" b="16761"/>
          <a:stretch/>
        </p:blipFill>
        <p:spPr>
          <a:xfrm>
            <a:off x="0" y="1"/>
            <a:ext cx="9144000" cy="4191900"/>
          </a:xfrm>
          <a:prstGeom prst="rect">
            <a:avLst/>
          </a:prstGeom>
        </p:spPr>
      </p:pic>
      <p:sp>
        <p:nvSpPr>
          <p:cNvPr id="794" name="Google Shape;794;p88"/>
          <p:cNvSpPr/>
          <p:nvPr/>
        </p:nvSpPr>
        <p:spPr>
          <a:xfrm>
            <a:off x="0" y="4192150"/>
            <a:ext cx="5413200" cy="95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sz="24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88"/>
          <p:cNvSpPr/>
          <p:nvPr/>
        </p:nvSpPr>
        <p:spPr>
          <a:xfrm>
            <a:off x="5413250" y="4192025"/>
            <a:ext cx="3730800" cy="95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Emre </a:t>
            </a:r>
            <a:r>
              <a:rPr lang="en-GB" sz="2400" dirty="0" err="1">
                <a:solidFill>
                  <a:srgbClr val="FFFF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Özyürek</a:t>
            </a:r>
            <a:endParaRPr sz="2400" dirty="0">
              <a:solidFill>
                <a:srgbClr val="FFFF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A20BBA-8987-478A-5F3F-6956A0E8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25" t="20574" r="2012" b="16761"/>
          <a:stretch/>
        </p:blipFill>
        <p:spPr>
          <a:xfrm>
            <a:off x="0" y="0"/>
            <a:ext cx="9144000" cy="419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CA44A7-9E15-A699-F2B2-468D583A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247" t="27015" r="9641" b="20193"/>
          <a:stretch/>
        </p:blipFill>
        <p:spPr>
          <a:xfrm>
            <a:off x="-50" y="1"/>
            <a:ext cx="9144000" cy="41919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"/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4242900" cy="431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 📌</a:t>
            </a:r>
            <a:endParaRPr dirty="0"/>
          </a:p>
        </p:txBody>
      </p:sp>
      <p:sp>
        <p:nvSpPr>
          <p:cNvPr id="637" name="Google Shape;637;p75"/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2731784" cy="20980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600" dirty="0"/>
              <a:t>Bolt aims to enter Barcelona’s e-scooter market in 2022, </a:t>
            </a:r>
            <a:br>
              <a:rPr lang="en-GB" sz="1600" dirty="0"/>
            </a:br>
            <a:r>
              <a:rPr lang="en-GB" sz="1600" dirty="0"/>
              <a:t>leveraging its </a:t>
            </a:r>
            <a:r>
              <a:rPr lang="en-GB" sz="1600" b="1" dirty="0"/>
              <a:t>global expertise</a:t>
            </a:r>
            <a:r>
              <a:rPr lang="en-GB" sz="1600" dirty="0"/>
              <a:t> to capture </a:t>
            </a:r>
            <a:br>
              <a:rPr lang="en-GB" sz="1600" dirty="0"/>
            </a:br>
            <a:r>
              <a:rPr lang="en-GB" sz="1600" dirty="0"/>
              <a:t>a significant share of the local market. </a:t>
            </a:r>
            <a:br>
              <a:rPr lang="en-GB" sz="1600" dirty="0"/>
            </a:br>
            <a:r>
              <a:rPr lang="en-GB" sz="1600" b="1" dirty="0"/>
              <a:t>Key highlights:</a:t>
            </a:r>
            <a:endParaRPr sz="1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AAE835-BA5D-C230-21C6-70D45AB8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0FF3BA-40E3-6991-BD6C-703703C1953A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EF1363-80FF-F7B9-183C-BE8C34E39200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04FF478-6211-05F7-B516-2E9490C96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191507"/>
              </p:ext>
            </p:extLst>
          </p:nvPr>
        </p:nvGraphicFramePr>
        <p:xfrm>
          <a:off x="3199253" y="1131939"/>
          <a:ext cx="5482732" cy="3103177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1516647">
                  <a:extLst>
                    <a:ext uri="{9D8B030D-6E8A-4147-A177-3AD203B41FA5}">
                      <a16:colId xmlns:a16="http://schemas.microsoft.com/office/drawing/2014/main" val="1391011556"/>
                    </a:ext>
                  </a:extLst>
                </a:gridCol>
                <a:gridCol w="1070981">
                  <a:extLst>
                    <a:ext uri="{9D8B030D-6E8A-4147-A177-3AD203B41FA5}">
                      <a16:colId xmlns:a16="http://schemas.microsoft.com/office/drawing/2014/main" val="3883820963"/>
                    </a:ext>
                  </a:extLst>
                </a:gridCol>
                <a:gridCol w="2895104">
                  <a:extLst>
                    <a:ext uri="{9D8B030D-6E8A-4147-A177-3AD203B41FA5}">
                      <a16:colId xmlns:a16="http://schemas.microsoft.com/office/drawing/2014/main" val="418136798"/>
                    </a:ext>
                  </a:extLst>
                </a:gridCol>
              </a:tblGrid>
              <a:tr h="44331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Industry Benchmark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047629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Annual Revenue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€13.1M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~4.5% of Spain's market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6369833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EBITDA Margin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72.9%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50–60% (industry </a:t>
                      </a:r>
                      <a:r>
                        <a:rPr lang="en-GB" sz="1100" dirty="0" err="1">
                          <a:effectLst/>
                        </a:rPr>
                        <a:t>avg</a:t>
                      </a:r>
                      <a:r>
                        <a:rPr lang="en-GB" sz="1100" dirty="0">
                          <a:effectLst/>
                        </a:rPr>
                        <a:t>)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49978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LTV/CAC Ratio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7.54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&gt;3 (healthy)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165749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Tourist Contribution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32% of rides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Critical for Barcelona's tourism economy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548769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Fleet Size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2,000 (initial)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Scalable to 5,000 based on demand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818158"/>
                  </a:ext>
                </a:extLst>
              </a:tr>
              <a:tr h="4433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Market Share Goal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20% by 2024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Aggressive but achievable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72735"/>
                  </a:ext>
                </a:extLst>
              </a:tr>
            </a:tbl>
          </a:graphicData>
        </a:graphic>
      </p:graphicFrame>
      <p:pic>
        <p:nvPicPr>
          <p:cNvPr id="12" name="Google Shape;759;p84">
            <a:extLst>
              <a:ext uri="{FF2B5EF4-FFF2-40B4-BE49-F238E27FC236}">
                <a16:creationId xmlns:a16="http://schemas.microsoft.com/office/drawing/2014/main" id="{2B8FF537-695A-79C5-68DB-BEA4709FD6E5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r="50000"/>
          <a:stretch/>
        </p:blipFill>
        <p:spPr>
          <a:xfrm>
            <a:off x="6857999" y="329175"/>
            <a:ext cx="2286001" cy="457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1267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1. </a:t>
            </a:r>
            <a:r>
              <a:rPr lang="en-GB" dirty="0"/>
              <a:t>Market Size Estimation </a:t>
            </a:r>
            <a:r>
              <a:rPr lang="en" dirty="0"/>
              <a:t>📊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1.1</a:t>
            </a:r>
            <a:r>
              <a:rPr lang="en-GB" sz="1600" dirty="0">
                <a:solidFill>
                  <a:srgbClr val="2A9C64"/>
                </a:solidFill>
              </a:rPr>
              <a:t> Top-Down Analysis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365C20-AEBA-7CDC-EF8E-B65250F894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60617"/>
              </p:ext>
            </p:extLst>
          </p:nvPr>
        </p:nvGraphicFramePr>
        <p:xfrm>
          <a:off x="329049" y="1936759"/>
          <a:ext cx="8372154" cy="1962150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2231275">
                  <a:extLst>
                    <a:ext uri="{9D8B030D-6E8A-4147-A177-3AD203B41FA5}">
                      <a16:colId xmlns:a16="http://schemas.microsoft.com/office/drawing/2014/main" val="1158819247"/>
                    </a:ext>
                  </a:extLst>
                </a:gridCol>
                <a:gridCol w="1063219">
                  <a:extLst>
                    <a:ext uri="{9D8B030D-6E8A-4147-A177-3AD203B41FA5}">
                      <a16:colId xmlns:a16="http://schemas.microsoft.com/office/drawing/2014/main" val="364576130"/>
                    </a:ext>
                  </a:extLst>
                </a:gridCol>
                <a:gridCol w="5077660">
                  <a:extLst>
                    <a:ext uri="{9D8B030D-6E8A-4147-A177-3AD203B41FA5}">
                      <a16:colId xmlns:a16="http://schemas.microsoft.com/office/drawing/2014/main" val="2934585002"/>
                    </a:ext>
                  </a:extLst>
                </a:gridCol>
              </a:tblGrid>
              <a:tr h="32702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Source/Assumption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96648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Spain's 2021 Market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$289.1M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Grand View Research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005522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Barcelona's Share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10%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Conservative estimate based on population and tourism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001253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Barcelona Market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$28.91M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€24.3M (2022 exchange rate)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9251911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Growth Rate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15% YoY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85725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Industry projections for urban areas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597078"/>
                  </a:ext>
                </a:extLst>
              </a:tr>
              <a:tr h="327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2022 Projected Market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€27.9M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Accounting for growth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91034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92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0CAB6A-D45C-4022-F78B-1D748472D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710250"/>
              </p:ext>
            </p:extLst>
          </p:nvPr>
        </p:nvGraphicFramePr>
        <p:xfrm>
          <a:off x="329037" y="1790508"/>
          <a:ext cx="8372153" cy="2427224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3748254">
                  <a:extLst>
                    <a:ext uri="{9D8B030D-6E8A-4147-A177-3AD203B41FA5}">
                      <a16:colId xmlns:a16="http://schemas.microsoft.com/office/drawing/2014/main" val="1875822289"/>
                    </a:ext>
                  </a:extLst>
                </a:gridCol>
                <a:gridCol w="1822995">
                  <a:extLst>
                    <a:ext uri="{9D8B030D-6E8A-4147-A177-3AD203B41FA5}">
                      <a16:colId xmlns:a16="http://schemas.microsoft.com/office/drawing/2014/main" val="4033421664"/>
                    </a:ext>
                  </a:extLst>
                </a:gridCol>
                <a:gridCol w="2800904">
                  <a:extLst>
                    <a:ext uri="{9D8B030D-6E8A-4147-A177-3AD203B41FA5}">
                      <a16:colId xmlns:a16="http://schemas.microsoft.com/office/drawing/2014/main" val="2963118278"/>
                    </a:ext>
                  </a:extLst>
                </a:gridCol>
              </a:tblGrid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Notes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085914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Barcelona Population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1.6M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2022 estimate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5038264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Target Demographic (18-45)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40%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640,000 potential users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643519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E-scooter Adoption Rate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5%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Conservative estimate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6438706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Active Users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32,000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Monthly active users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907540"/>
                  </a:ext>
                </a:extLst>
              </a:tr>
              <a:tr h="28673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Avg. Rides per User/Month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8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Based on similar markets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6319887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Monthly Rides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256,000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Total estimated rides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925524"/>
                  </a:ext>
                </a:extLst>
              </a:tr>
              <a:tr h="18897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Annual Local Rides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3.07M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Excluding tourists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4445833"/>
                  </a:ext>
                </a:extLst>
              </a:tr>
            </a:tbl>
          </a:graphicData>
        </a:graphic>
      </p:graphicFrame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1. </a:t>
            </a:r>
            <a:r>
              <a:rPr lang="en-GB" dirty="0"/>
              <a:t>Market Size Estimation </a:t>
            </a:r>
            <a:r>
              <a:rPr lang="en" dirty="0"/>
              <a:t>📊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1.2</a:t>
            </a:r>
            <a:r>
              <a:rPr lang="en-GB" sz="1600" dirty="0">
                <a:solidFill>
                  <a:srgbClr val="2A9C64"/>
                </a:solidFill>
              </a:rPr>
              <a:t> Bottom-Up Analysis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88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43C762-134E-B5E0-70CB-635B27261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09433"/>
              </p:ext>
            </p:extLst>
          </p:nvPr>
        </p:nvGraphicFramePr>
        <p:xfrm>
          <a:off x="329037" y="1790507"/>
          <a:ext cx="8372153" cy="2213598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2979822">
                  <a:extLst>
                    <a:ext uri="{9D8B030D-6E8A-4147-A177-3AD203B41FA5}">
                      <a16:colId xmlns:a16="http://schemas.microsoft.com/office/drawing/2014/main" val="725902424"/>
                    </a:ext>
                  </a:extLst>
                </a:gridCol>
                <a:gridCol w="1157546">
                  <a:extLst>
                    <a:ext uri="{9D8B030D-6E8A-4147-A177-3AD203B41FA5}">
                      <a16:colId xmlns:a16="http://schemas.microsoft.com/office/drawing/2014/main" val="3649773586"/>
                    </a:ext>
                  </a:extLst>
                </a:gridCol>
                <a:gridCol w="4234785">
                  <a:extLst>
                    <a:ext uri="{9D8B030D-6E8A-4147-A177-3AD203B41FA5}">
                      <a16:colId xmlns:a16="http://schemas.microsoft.com/office/drawing/2014/main" val="459175903"/>
                    </a:ext>
                  </a:extLst>
                </a:gridCol>
              </a:tblGrid>
              <a:tr h="36893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845678"/>
                  </a:ext>
                </a:extLst>
              </a:tr>
              <a:tr h="36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Annual Tourists (2022)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7.5M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Projected recovery from COVID-19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779335"/>
                  </a:ext>
                </a:extLst>
              </a:tr>
              <a:tr h="36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E-scooter Adoption Rate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5%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Conservative estimate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709766"/>
                  </a:ext>
                </a:extLst>
              </a:tr>
              <a:tr h="36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Avg. Stay Duration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4 days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Barcelona tourism statistics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0820790"/>
                  </a:ext>
                </a:extLst>
              </a:tr>
              <a:tr h="36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Rides per Tourist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Assumption based on stay duration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833654"/>
                  </a:ext>
                </a:extLst>
              </a:tr>
              <a:tr h="3689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Annual Tourist Rides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750,000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Additional to local rides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861140"/>
                  </a:ext>
                </a:extLst>
              </a:tr>
            </a:tbl>
          </a:graphicData>
        </a:graphic>
      </p:graphicFrame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1. </a:t>
            </a:r>
            <a:r>
              <a:rPr lang="en-GB" dirty="0"/>
              <a:t>Market Size Estimation </a:t>
            </a:r>
            <a:r>
              <a:rPr lang="en" dirty="0"/>
              <a:t>📊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1.3</a:t>
            </a:r>
            <a:r>
              <a:rPr lang="en-GB" sz="1600" dirty="0">
                <a:solidFill>
                  <a:srgbClr val="2A9C64"/>
                </a:solidFill>
              </a:rPr>
              <a:t> Tourist Impact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757;p84">
            <a:extLst>
              <a:ext uri="{FF2B5EF4-FFF2-40B4-BE49-F238E27FC236}">
                <a16:creationId xmlns:a16="http://schemas.microsoft.com/office/drawing/2014/main" id="{6697749C-3F86-37E9-CBEB-223656C6E581}"/>
              </a:ext>
            </a:extLst>
          </p:cNvPr>
          <p:cNvSpPr txBox="1">
            <a:spLocks/>
          </p:cNvSpPr>
          <p:nvPr/>
        </p:nvSpPr>
        <p:spPr>
          <a:xfrm>
            <a:off x="329050" y="4247765"/>
            <a:ext cx="42429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200" b="1" dirty="0">
                <a:solidFill>
                  <a:schemeClr val="tx1"/>
                </a:solidFill>
              </a:rPr>
              <a:t>Total Annual Rides: </a:t>
            </a:r>
            <a:r>
              <a:rPr lang="en-GB" sz="1200" dirty="0">
                <a:solidFill>
                  <a:srgbClr val="2A9C64"/>
                </a:solidFill>
              </a:rPr>
              <a:t>3.82M (Local + Tourist)</a:t>
            </a:r>
            <a:endParaRPr lang="en-GB" sz="12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5010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503734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2. </a:t>
            </a:r>
            <a:r>
              <a:rPr lang="en-GB" dirty="0"/>
              <a:t>Financial Viability (Year 1) 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735549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A9C64"/>
                </a:solidFill>
              </a:rPr>
              <a:t>Revenue Streams</a:t>
            </a:r>
            <a:endParaRPr lang="en-GB" sz="1600" b="1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439125-6A4F-7DE9-83D0-B900162959CF}"/>
              </a:ext>
            </a:extLst>
          </p:cNvPr>
          <p:cNvSpPr txBox="1"/>
          <p:nvPr/>
        </p:nvSpPr>
        <p:spPr>
          <a:xfrm>
            <a:off x="5248173" y="260787"/>
            <a:ext cx="5933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dirty="0"/>
              <a:t>💶</a:t>
            </a:r>
            <a:endParaRPr lang="en-DE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C57E71-3D18-466A-2A78-193C73E38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383443"/>
              </p:ext>
            </p:extLst>
          </p:nvPr>
        </p:nvGraphicFramePr>
        <p:xfrm>
          <a:off x="329049" y="2137509"/>
          <a:ext cx="5070724" cy="1654840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1970936">
                  <a:extLst>
                    <a:ext uri="{9D8B030D-6E8A-4147-A177-3AD203B41FA5}">
                      <a16:colId xmlns:a16="http://schemas.microsoft.com/office/drawing/2014/main" val="121553442"/>
                    </a:ext>
                  </a:extLst>
                </a:gridCol>
                <a:gridCol w="919468">
                  <a:extLst>
                    <a:ext uri="{9D8B030D-6E8A-4147-A177-3AD203B41FA5}">
                      <a16:colId xmlns:a16="http://schemas.microsoft.com/office/drawing/2014/main" val="3932199476"/>
                    </a:ext>
                  </a:extLst>
                </a:gridCol>
                <a:gridCol w="1165265">
                  <a:extLst>
                    <a:ext uri="{9D8B030D-6E8A-4147-A177-3AD203B41FA5}">
                      <a16:colId xmlns:a16="http://schemas.microsoft.com/office/drawing/2014/main" val="3682047893"/>
                    </a:ext>
                  </a:extLst>
                </a:gridCol>
                <a:gridCol w="1015055">
                  <a:extLst>
                    <a:ext uri="{9D8B030D-6E8A-4147-A177-3AD203B41FA5}">
                      <a16:colId xmlns:a16="http://schemas.microsoft.com/office/drawing/2014/main" val="1879733142"/>
                    </a:ext>
                  </a:extLst>
                </a:gridCol>
              </a:tblGrid>
              <a:tr h="41371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Source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Rides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Avg. Price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Revenue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845436"/>
                  </a:ext>
                </a:extLst>
              </a:tr>
              <a:tr h="413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Pay-per-Ride (80%)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3.056M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€3.00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€9.17M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455663"/>
                  </a:ext>
                </a:extLst>
              </a:tr>
              <a:tr h="413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Subscription (20%)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764,000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€3.50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€2.67M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332189"/>
                  </a:ext>
                </a:extLst>
              </a:tr>
              <a:tr h="413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effectLst/>
                        </a:rPr>
                        <a:t>Total</a:t>
                      </a:r>
                      <a:endParaRPr lang="en-DE" sz="11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3.82M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-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€11.84M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5038167"/>
                  </a:ext>
                </a:extLst>
              </a:tr>
            </a:tbl>
          </a:graphicData>
        </a:graphic>
      </p:graphicFrame>
      <p:pic>
        <p:nvPicPr>
          <p:cNvPr id="12" name="Google Shape;631;p74">
            <a:extLst>
              <a:ext uri="{FF2B5EF4-FFF2-40B4-BE49-F238E27FC236}">
                <a16:creationId xmlns:a16="http://schemas.microsoft.com/office/drawing/2014/main" id="{21B0E74A-409B-34D4-2660-D672E0A3274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6110" b="6101"/>
          <a:stretch/>
        </p:blipFill>
        <p:spPr>
          <a:xfrm>
            <a:off x="5968437" y="928071"/>
            <a:ext cx="2789535" cy="3674196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367397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503734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2. </a:t>
            </a:r>
            <a:r>
              <a:rPr lang="en-GB" dirty="0"/>
              <a:t>Financial Viability (Year 1) 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880101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rgbClr val="2A9C64"/>
                </a:solidFill>
              </a:rPr>
              <a:t>Cost Structure</a:t>
            </a:r>
            <a:endParaRPr lang="en-GB" sz="1600" b="1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8439125-6A4F-7DE9-83D0-B900162959CF}"/>
              </a:ext>
            </a:extLst>
          </p:cNvPr>
          <p:cNvSpPr txBox="1"/>
          <p:nvPr/>
        </p:nvSpPr>
        <p:spPr>
          <a:xfrm>
            <a:off x="5248173" y="260787"/>
            <a:ext cx="5933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400" dirty="0"/>
              <a:t>💶</a:t>
            </a:r>
            <a:endParaRPr lang="en-DE" sz="4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07816-C39D-BF65-F380-AB9BAD4A2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599857"/>
              </p:ext>
            </p:extLst>
          </p:nvPr>
        </p:nvGraphicFramePr>
        <p:xfrm>
          <a:off x="329049" y="1221181"/>
          <a:ext cx="8458816" cy="3148690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2740608">
                  <a:extLst>
                    <a:ext uri="{9D8B030D-6E8A-4147-A177-3AD203B41FA5}">
                      <a16:colId xmlns:a16="http://schemas.microsoft.com/office/drawing/2014/main" val="888163827"/>
                    </a:ext>
                  </a:extLst>
                </a:gridCol>
                <a:gridCol w="3870881">
                  <a:extLst>
                    <a:ext uri="{9D8B030D-6E8A-4147-A177-3AD203B41FA5}">
                      <a16:colId xmlns:a16="http://schemas.microsoft.com/office/drawing/2014/main" val="1162536193"/>
                    </a:ext>
                  </a:extLst>
                </a:gridCol>
                <a:gridCol w="1847327">
                  <a:extLst>
                    <a:ext uri="{9D8B030D-6E8A-4147-A177-3AD203B41FA5}">
                      <a16:colId xmlns:a16="http://schemas.microsoft.com/office/drawing/2014/main" val="3683284780"/>
                    </a:ext>
                  </a:extLst>
                </a:gridCol>
              </a:tblGrid>
              <a:tr h="31486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Cost Item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Calculation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Annual Cost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153256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Scooter Depreciation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€400/scooter, 1.5-year lifespan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€534k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3583650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Maintenance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€0.34/ride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€1.30M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814562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Charging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€0.75/scooter/day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€547k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1566652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Payment Processing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2% of revenue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€237k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150196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Staff (20 FTEs)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€35,000/year avg.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€700k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1283816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Office &amp; Operations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-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€300k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58484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Marketing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10% of revenue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€1.18M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7961226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Insurance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€100/scooter/year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€200k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053997"/>
                  </a:ext>
                </a:extLst>
              </a:tr>
              <a:tr h="3148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effectLst/>
                        </a:rPr>
                        <a:t>Total</a:t>
                      </a:r>
                      <a:endParaRPr lang="en-DE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effectLst/>
                        </a:rPr>
                        <a:t>-</a:t>
                      </a:r>
                      <a:endParaRPr lang="en-DE" sz="1100" b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effectLst/>
                        </a:rPr>
                        <a:t>€4.99M</a:t>
                      </a:r>
                      <a:endParaRPr lang="en-DE" sz="11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084218"/>
                  </a:ext>
                </a:extLst>
              </a:tr>
            </a:tbl>
          </a:graphicData>
        </a:graphic>
      </p:graphicFrame>
      <p:sp>
        <p:nvSpPr>
          <p:cNvPr id="7" name="Google Shape;757;p84">
            <a:extLst>
              <a:ext uri="{FF2B5EF4-FFF2-40B4-BE49-F238E27FC236}">
                <a16:creationId xmlns:a16="http://schemas.microsoft.com/office/drawing/2014/main" id="{8A2BD96A-3582-21CE-B473-802FECB6BA2A}"/>
              </a:ext>
            </a:extLst>
          </p:cNvPr>
          <p:cNvSpPr txBox="1">
            <a:spLocks/>
          </p:cNvSpPr>
          <p:nvPr/>
        </p:nvSpPr>
        <p:spPr>
          <a:xfrm>
            <a:off x="357424" y="4466968"/>
            <a:ext cx="42429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●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○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■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Font typeface="Inter"/>
              <a:buNone/>
            </a:pPr>
            <a:r>
              <a:rPr lang="en-GB" sz="1200" b="1" dirty="0">
                <a:solidFill>
                  <a:schemeClr val="tx1"/>
                </a:solidFill>
              </a:rPr>
              <a:t>EBITDA: </a:t>
            </a:r>
            <a:r>
              <a:rPr lang="en-GB" sz="1200" dirty="0">
                <a:solidFill>
                  <a:srgbClr val="2A9C64"/>
                </a:solidFill>
              </a:rPr>
              <a:t>€6.85M (57.8% margin)</a:t>
            </a:r>
            <a:endParaRPr lang="en-GB" sz="12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596548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C0F08301-2B51-040C-307B-B27F9FF3B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5B5ADAB5-B5A4-5BA5-C8BF-05E486D4F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3. </a:t>
            </a:r>
            <a:r>
              <a:rPr lang="en-GB" dirty="0"/>
              <a:t>Unit Economics </a:t>
            </a:r>
            <a:r>
              <a:rPr lang="en" dirty="0"/>
              <a:t>📈 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F79842-B811-649F-09F5-2A1A577D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7A97F-08DE-10DA-5AD4-EE1CAF915EAB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E6FB9B-524F-5D44-691E-36DED8CDCA3F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75812D-E65C-AD26-1133-480894008A55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46CCAE-3BCD-B7D0-C51F-8CF4C3E11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032710"/>
              </p:ext>
            </p:extLst>
          </p:nvPr>
        </p:nvGraphicFramePr>
        <p:xfrm>
          <a:off x="329049" y="1218638"/>
          <a:ext cx="6052500" cy="3035728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3533085">
                  <a:extLst>
                    <a:ext uri="{9D8B030D-6E8A-4147-A177-3AD203B41FA5}">
                      <a16:colId xmlns:a16="http://schemas.microsoft.com/office/drawing/2014/main" val="391290467"/>
                    </a:ext>
                  </a:extLst>
                </a:gridCol>
                <a:gridCol w="979226">
                  <a:extLst>
                    <a:ext uri="{9D8B030D-6E8A-4147-A177-3AD203B41FA5}">
                      <a16:colId xmlns:a16="http://schemas.microsoft.com/office/drawing/2014/main" val="3190071582"/>
                    </a:ext>
                  </a:extLst>
                </a:gridCol>
                <a:gridCol w="1540189">
                  <a:extLst>
                    <a:ext uri="{9D8B030D-6E8A-4147-A177-3AD203B41FA5}">
                      <a16:colId xmlns:a16="http://schemas.microsoft.com/office/drawing/2014/main" val="2097694740"/>
                    </a:ext>
                  </a:extLst>
                </a:gridCol>
              </a:tblGrid>
              <a:tr h="37946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Metric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Industry </a:t>
                      </a:r>
                      <a:r>
                        <a:rPr lang="en-GB" sz="1100" b="1" dirty="0" err="1">
                          <a:solidFill>
                            <a:schemeClr val="bg1"/>
                          </a:solidFill>
                          <a:effectLst/>
                        </a:rPr>
                        <a:t>Avg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092054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Revenue/Ride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€3.10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€2.80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3984900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Cost/Ride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€1.31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€1.20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950194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Contribution Margin/Ride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€1.79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€1.60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7136183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Rides to Break-Even (Fixed Costs)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1.12M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-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466961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Customer Acquisition Cost (CAC)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€15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€20-25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1198737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Customer Lifetime Value (LTV)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€113.09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€90-110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418118"/>
                  </a:ext>
                </a:extLst>
              </a:tr>
              <a:tr h="37946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LTV/CAC Ratio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7.54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3-5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587067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44C6152-4A17-848B-F6C7-549EEBBB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849" y="1285877"/>
            <a:ext cx="2517375" cy="25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58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>
          <a:extLst>
            <a:ext uri="{FF2B5EF4-FFF2-40B4-BE49-F238E27FC236}">
              <a16:creationId xmlns:a16="http://schemas.microsoft.com/office/drawing/2014/main" id="{96D73CF0-CE61-9938-D971-36F8C316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4">
            <a:extLst>
              <a:ext uri="{FF2B5EF4-FFF2-40B4-BE49-F238E27FC236}">
                <a16:creationId xmlns:a16="http://schemas.microsoft.com/office/drawing/2014/main" id="{67C4AEBD-ABB7-A2B9-C015-3C0367982D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175" y="329175"/>
            <a:ext cx="5060972" cy="430887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2A9C64"/>
                </a:solidFill>
              </a:rPr>
              <a:t>4. </a:t>
            </a:r>
            <a:r>
              <a:rPr lang="en-GB" dirty="0"/>
              <a:t>Competitive Landscape </a:t>
            </a:r>
            <a:r>
              <a:rPr lang="en-GB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🔍</a:t>
            </a:r>
            <a:r>
              <a:rPr lang="en-DE" dirty="0">
                <a:effectLst/>
              </a:rPr>
              <a:t> </a:t>
            </a:r>
            <a:endParaRPr dirty="0"/>
          </a:p>
        </p:txBody>
      </p:sp>
      <p:sp>
        <p:nvSpPr>
          <p:cNvPr id="757" name="Google Shape;757;p84">
            <a:extLst>
              <a:ext uri="{FF2B5EF4-FFF2-40B4-BE49-F238E27FC236}">
                <a16:creationId xmlns:a16="http://schemas.microsoft.com/office/drawing/2014/main" id="{D5B87BC6-6435-70D8-56D8-16187CF213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050" y="1225300"/>
            <a:ext cx="42429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tx1"/>
                </a:solidFill>
              </a:rPr>
              <a:t>4.1</a:t>
            </a:r>
            <a:r>
              <a:rPr lang="en-GB" sz="1600" dirty="0">
                <a:solidFill>
                  <a:srgbClr val="2A9C64"/>
                </a:solidFill>
              </a:rPr>
              <a:t> Key Competitors</a:t>
            </a:r>
            <a:endParaRPr sz="1600" dirty="0">
              <a:solidFill>
                <a:srgbClr val="2A9C64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596237C-208F-7A02-753F-F4A4BE340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521" y="4777785"/>
            <a:ext cx="398903" cy="23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7DEC66-8627-E439-D4C3-A2AD960D05E2}"/>
              </a:ext>
            </a:extLst>
          </p:cNvPr>
          <p:cNvSpPr txBox="1"/>
          <p:nvPr/>
        </p:nvSpPr>
        <p:spPr>
          <a:xfrm>
            <a:off x="7294553" y="4743966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rgbClr val="2A9C64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EMRE ÖZYÜREK</a:t>
            </a:r>
            <a:endParaRPr lang="en-DE" sz="900" dirty="0">
              <a:solidFill>
                <a:srgbClr val="2A9C64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D21B2-4607-3154-DFB2-22282413E0F1}"/>
              </a:ext>
            </a:extLst>
          </p:cNvPr>
          <p:cNvCxnSpPr/>
          <p:nvPr/>
        </p:nvCxnSpPr>
        <p:spPr>
          <a:xfrm>
            <a:off x="8440109" y="4710147"/>
            <a:ext cx="0" cy="29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9912B3-FAB9-EB84-DBAA-A259DF715E28}"/>
              </a:ext>
            </a:extLst>
          </p:cNvPr>
          <p:cNvCxnSpPr/>
          <p:nvPr/>
        </p:nvCxnSpPr>
        <p:spPr>
          <a:xfrm>
            <a:off x="329049" y="4860758"/>
            <a:ext cx="68898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2CD4A3-8D16-9C75-5E27-2388F01AA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054976"/>
              </p:ext>
            </p:extLst>
          </p:nvPr>
        </p:nvGraphicFramePr>
        <p:xfrm>
          <a:off x="329049" y="1846735"/>
          <a:ext cx="6889897" cy="2302554"/>
        </p:xfrm>
        <a:graphic>
          <a:graphicData uri="http://schemas.openxmlformats.org/drawingml/2006/table">
            <a:tbl>
              <a:tblPr>
                <a:tableStyleId>{39D52652-F046-4A55-9A79-17223A7985EC}</a:tableStyleId>
              </a:tblPr>
              <a:tblGrid>
                <a:gridCol w="1038602">
                  <a:extLst>
                    <a:ext uri="{9D8B030D-6E8A-4147-A177-3AD203B41FA5}">
                      <a16:colId xmlns:a16="http://schemas.microsoft.com/office/drawing/2014/main" val="4001215922"/>
                    </a:ext>
                  </a:extLst>
                </a:gridCol>
                <a:gridCol w="1391420">
                  <a:extLst>
                    <a:ext uri="{9D8B030D-6E8A-4147-A177-3AD203B41FA5}">
                      <a16:colId xmlns:a16="http://schemas.microsoft.com/office/drawing/2014/main" val="698255708"/>
                    </a:ext>
                  </a:extLst>
                </a:gridCol>
                <a:gridCol w="884338">
                  <a:extLst>
                    <a:ext uri="{9D8B030D-6E8A-4147-A177-3AD203B41FA5}">
                      <a16:colId xmlns:a16="http://schemas.microsoft.com/office/drawing/2014/main" val="3579301288"/>
                    </a:ext>
                  </a:extLst>
                </a:gridCol>
                <a:gridCol w="2052001">
                  <a:extLst>
                    <a:ext uri="{9D8B030D-6E8A-4147-A177-3AD203B41FA5}">
                      <a16:colId xmlns:a16="http://schemas.microsoft.com/office/drawing/2014/main" val="1498790471"/>
                    </a:ext>
                  </a:extLst>
                </a:gridCol>
                <a:gridCol w="1523536">
                  <a:extLst>
                    <a:ext uri="{9D8B030D-6E8A-4147-A177-3AD203B41FA5}">
                      <a16:colId xmlns:a16="http://schemas.microsoft.com/office/drawing/2014/main" val="2722791147"/>
                    </a:ext>
                  </a:extLst>
                </a:gridCol>
              </a:tblGrid>
              <a:tr h="38375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Competitor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Pricing (€)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Fleet Size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>
                          <a:solidFill>
                            <a:schemeClr val="bg1"/>
                          </a:solidFill>
                          <a:effectLst/>
                        </a:rPr>
                        <a:t>Key Advantage</a:t>
                      </a:r>
                      <a:endParaRPr lang="en-DE" sz="11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buNone/>
                      </a:pPr>
                      <a:r>
                        <a:rPr lang="en-GB" sz="1100" b="1" dirty="0">
                          <a:solidFill>
                            <a:schemeClr val="bg1"/>
                          </a:solidFill>
                          <a:effectLst/>
                        </a:rPr>
                        <a:t>Weakness</a:t>
                      </a:r>
                      <a:endParaRPr lang="en-DE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A9C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23959"/>
                  </a:ext>
                </a:extLst>
              </a:tr>
              <a:tr h="383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€0.22/min + subs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2,000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Global scale, low CAC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New entrant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8310863"/>
                  </a:ext>
                </a:extLst>
              </a:tr>
              <a:tr h="383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€0.26/min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5,000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Established presence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Higher pricing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885705"/>
                  </a:ext>
                </a:extLst>
              </a:tr>
              <a:tr h="383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€0.25/min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1,500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Vespa-like design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Limited to scooters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9862147"/>
                  </a:ext>
                </a:extLst>
              </a:tr>
              <a:tr h="383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€0.15/min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1,000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Local brand, lower pricing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Smaller fleet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481406"/>
                  </a:ext>
                </a:extLst>
              </a:tr>
              <a:tr h="383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€0.28/min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1,200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>
                          <a:effectLst/>
                        </a:rPr>
                        <a:t>Offers bikes and scooters</a:t>
                      </a:r>
                      <a:endParaRPr lang="en-DE" sz="11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GB" sz="1100" dirty="0">
                          <a:effectLst/>
                        </a:rPr>
                        <a:t>Higher pricing</a:t>
                      </a:r>
                      <a:endParaRPr lang="en-DE" sz="11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5606052"/>
                  </a:ext>
                </a:extLst>
              </a:tr>
            </a:tbl>
          </a:graphicData>
        </a:graphic>
      </p:graphicFrame>
      <p:pic>
        <p:nvPicPr>
          <p:cNvPr id="7" name="Google Shape;662;p77">
            <a:extLst>
              <a:ext uri="{FF2B5EF4-FFF2-40B4-BE49-F238E27FC236}">
                <a16:creationId xmlns:a16="http://schemas.microsoft.com/office/drawing/2014/main" id="{C28196AD-67DA-B81A-AFF7-3C4C0233566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49" b="59"/>
          <a:stretch/>
        </p:blipFill>
        <p:spPr>
          <a:xfrm>
            <a:off x="6183426" y="1348410"/>
            <a:ext cx="2960574" cy="2957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A28471-3DA6-F58C-2B13-B6FB7EC83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294" y="2341191"/>
            <a:ext cx="344434" cy="200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8479A4-A3B7-FE97-7F8C-2D1A03CC2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37" y="2719936"/>
            <a:ext cx="738339" cy="142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CC451C-1217-99CF-FC5B-C0B1AB575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94" y="3036150"/>
            <a:ext cx="276133" cy="2773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65899A-2FD0-2DD2-6409-CCF14A8BF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50" y="3487395"/>
            <a:ext cx="505153" cy="143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8C37EE-6E0C-D8EB-EC41-00036F085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294" y="3823743"/>
            <a:ext cx="276133" cy="2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34220"/>
      </p:ext>
    </p:extLst>
  </p:cSld>
  <p:clrMapOvr>
    <a:masterClrMapping/>
  </p:clrMapOvr>
</p:sld>
</file>

<file path=ppt/theme/theme1.xml><?xml version="1.0" encoding="utf-8"?>
<a:theme xmlns:a="http://schemas.openxmlformats.org/drawingml/2006/main" name="Bolt (Brand Refresh)">
  <a:themeElements>
    <a:clrScheme name="Simple Light">
      <a:dk1>
        <a:srgbClr val="000000"/>
      </a:dk1>
      <a:lt1>
        <a:srgbClr val="FFFFFF"/>
      </a:lt1>
      <a:dk2>
        <a:srgbClr val="2A9C64"/>
      </a:dk2>
      <a:lt2>
        <a:srgbClr val="0C2C1C"/>
      </a:lt2>
      <a:accent1>
        <a:srgbClr val="74EFAA"/>
      </a:accent1>
      <a:accent2>
        <a:srgbClr val="DEF0E5"/>
      </a:accent2>
      <a:accent3>
        <a:srgbClr val="C3F0D6"/>
      </a:accent3>
      <a:accent4>
        <a:srgbClr val="EBEDEF"/>
      </a:accent4>
      <a:accent5>
        <a:srgbClr val="F5F6F7"/>
      </a:accent5>
      <a:accent6>
        <a:srgbClr val="EB4755"/>
      </a:accent6>
      <a:hlink>
        <a:srgbClr val="2A9C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1071</Words>
  <Application>Microsoft Office PowerPoint</Application>
  <PresentationFormat>Ekran Gösterisi (16:9)</PresentationFormat>
  <Paragraphs>272</Paragraphs>
  <Slides>17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Inter</vt:lpstr>
      <vt:lpstr>Arial</vt:lpstr>
      <vt:lpstr>Inter SemiBold</vt:lpstr>
      <vt:lpstr>Bolt (Brand Refresh)</vt:lpstr>
      <vt:lpstr> Bolt Rentals</vt:lpstr>
      <vt:lpstr>Executive Summary 📌</vt:lpstr>
      <vt:lpstr>1. Market Size Estimation 📊</vt:lpstr>
      <vt:lpstr>1. Market Size Estimation 📊</vt:lpstr>
      <vt:lpstr>1. Market Size Estimation 📊</vt:lpstr>
      <vt:lpstr>2. Financial Viability (Year 1) </vt:lpstr>
      <vt:lpstr>2. Financial Viability (Year 1) </vt:lpstr>
      <vt:lpstr>3. Unit Economics 📈 </vt:lpstr>
      <vt:lpstr>4. Competitive Landscape 🔍 </vt:lpstr>
      <vt:lpstr>4. Competitive Landscape 🔍 </vt:lpstr>
      <vt:lpstr>5. Pricing Strategy 🎯</vt:lpstr>
      <vt:lpstr>6. Risk Mitigation ⚠️ </vt:lpstr>
      <vt:lpstr>7. Strategic Recommendations 🗂️</vt:lpstr>
      <vt:lpstr>7. Strategic Recommendations 🗂️</vt:lpstr>
      <vt:lpstr>By executing this comprehensive strategy, Bolt can establish a strong presence in Barcelona's competitive e-scooter market, aiming for 20% market share and profitability within 18 months of launch.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Emre _</cp:lastModifiedBy>
  <cp:revision>2</cp:revision>
  <dcterms:modified xsi:type="dcterms:W3CDTF">2025-10-31T13:52:55Z</dcterms:modified>
</cp:coreProperties>
</file>